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7"/>
  </p:notesMasterIdLst>
  <p:sldIdLst>
    <p:sldId id="1030" r:id="rId5"/>
    <p:sldId id="105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755DC42-E9E9-A117-373D-BD4D224BBBDF}" name="Robert Whitaker" initials="RW" userId="S::robert.whitaker@rnz.co.nz::d988d649-b8cf-49df-9237-4eddb68caa9e" providerId="AD"/>
  <p188:author id="{8BAAF254-F2A3-8B04-10AC-15D31E31151F}" name="Jarred Bishop" initials="JB" userId="S::Jarred.Bishop@rnz.co.nz::54ef05e6-2cc3-404f-8a5d-96c038b81447" providerId="AD"/>
  <p188:author id="{EDB852BD-B860-35D0-11B8-9E88B7A17633}" name="Brendon Murphy" initials="BM" userId="S::brendon.murphy@rnz.co.nz::fe1e5006-a720-49a6-b6f0-5701a6a71c3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00"/>
    <a:srgbClr val="00B050"/>
    <a:srgbClr val="A50021"/>
    <a:srgbClr val="DA2128"/>
    <a:srgbClr val="FD0100"/>
    <a:srgbClr val="000066"/>
    <a:srgbClr val="C0C0C0"/>
    <a:srgbClr val="EFBFBF"/>
    <a:srgbClr val="C00000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9" d="100"/>
          <a:sy n="119" d="100"/>
        </p:scale>
        <p:origin x="234" y="96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w Holden" userId="c17debd0-03d0-4fbd-8223-ebef29909069" providerId="ADAL" clId="{98AEBDFE-1D32-4E4E-9D1E-BBCF350EA1A4}"/>
    <pc:docChg chg="delSld">
      <pc:chgData name="Andrew Holden" userId="c17debd0-03d0-4fbd-8223-ebef29909069" providerId="ADAL" clId="{98AEBDFE-1D32-4E4E-9D1E-BBCF350EA1A4}" dt="2025-07-30T03:10:59.575" v="34" actId="47"/>
      <pc:docMkLst>
        <pc:docMk/>
      </pc:docMkLst>
      <pc:sldChg chg="del">
        <pc:chgData name="Andrew Holden" userId="c17debd0-03d0-4fbd-8223-ebef29909069" providerId="ADAL" clId="{98AEBDFE-1D32-4E4E-9D1E-BBCF350EA1A4}" dt="2025-07-30T03:10:57.191" v="30" actId="47"/>
        <pc:sldMkLst>
          <pc:docMk/>
          <pc:sldMk cId="1178066359" sldId="386"/>
        </pc:sldMkLst>
      </pc:sldChg>
      <pc:sldChg chg="del">
        <pc:chgData name="Andrew Holden" userId="c17debd0-03d0-4fbd-8223-ebef29909069" providerId="ADAL" clId="{98AEBDFE-1D32-4E4E-9D1E-BBCF350EA1A4}" dt="2025-07-30T03:10:56.620" v="29" actId="47"/>
        <pc:sldMkLst>
          <pc:docMk/>
          <pc:sldMk cId="2436694261" sldId="398"/>
        </pc:sldMkLst>
      </pc:sldChg>
      <pc:sldChg chg="del">
        <pc:chgData name="Andrew Holden" userId="c17debd0-03d0-4fbd-8223-ebef29909069" providerId="ADAL" clId="{98AEBDFE-1D32-4E4E-9D1E-BBCF350EA1A4}" dt="2025-07-30T03:10:25.009" v="4" actId="47"/>
        <pc:sldMkLst>
          <pc:docMk/>
          <pc:sldMk cId="1259124491" sldId="793"/>
        </pc:sldMkLst>
      </pc:sldChg>
      <pc:sldChg chg="del">
        <pc:chgData name="Andrew Holden" userId="c17debd0-03d0-4fbd-8223-ebef29909069" providerId="ADAL" clId="{98AEBDFE-1D32-4E4E-9D1E-BBCF350EA1A4}" dt="2025-07-30T03:10:51.617" v="23" actId="47"/>
        <pc:sldMkLst>
          <pc:docMk/>
          <pc:sldMk cId="3359426276" sldId="967"/>
        </pc:sldMkLst>
      </pc:sldChg>
      <pc:sldChg chg="del">
        <pc:chgData name="Andrew Holden" userId="c17debd0-03d0-4fbd-8223-ebef29909069" providerId="ADAL" clId="{98AEBDFE-1D32-4E4E-9D1E-BBCF350EA1A4}" dt="2025-07-30T03:10:24.292" v="3" actId="47"/>
        <pc:sldMkLst>
          <pc:docMk/>
          <pc:sldMk cId="497858782" sldId="984"/>
        </pc:sldMkLst>
      </pc:sldChg>
      <pc:sldChg chg="del">
        <pc:chgData name="Andrew Holden" userId="c17debd0-03d0-4fbd-8223-ebef29909069" providerId="ADAL" clId="{98AEBDFE-1D32-4E4E-9D1E-BBCF350EA1A4}" dt="2025-07-30T03:10:23.637" v="2" actId="47"/>
        <pc:sldMkLst>
          <pc:docMk/>
          <pc:sldMk cId="158105557" sldId="995"/>
        </pc:sldMkLst>
      </pc:sldChg>
      <pc:sldChg chg="del">
        <pc:chgData name="Andrew Holden" userId="c17debd0-03d0-4fbd-8223-ebef29909069" providerId="ADAL" clId="{98AEBDFE-1D32-4E4E-9D1E-BBCF350EA1A4}" dt="2025-07-30T03:10:22.234" v="0" actId="47"/>
        <pc:sldMkLst>
          <pc:docMk/>
          <pc:sldMk cId="111866963" sldId="1000"/>
        </pc:sldMkLst>
      </pc:sldChg>
      <pc:sldChg chg="del">
        <pc:chgData name="Andrew Holden" userId="c17debd0-03d0-4fbd-8223-ebef29909069" providerId="ADAL" clId="{98AEBDFE-1D32-4E4E-9D1E-BBCF350EA1A4}" dt="2025-07-30T03:10:53.525" v="25" actId="47"/>
        <pc:sldMkLst>
          <pc:docMk/>
          <pc:sldMk cId="3281213968" sldId="1028"/>
        </pc:sldMkLst>
      </pc:sldChg>
      <pc:sldChg chg="del">
        <pc:chgData name="Andrew Holden" userId="c17debd0-03d0-4fbd-8223-ebef29909069" providerId="ADAL" clId="{98AEBDFE-1D32-4E4E-9D1E-BBCF350EA1A4}" dt="2025-07-30T03:10:31.543" v="14" actId="47"/>
        <pc:sldMkLst>
          <pc:docMk/>
          <pc:sldMk cId="68856407" sldId="1031"/>
        </pc:sldMkLst>
      </pc:sldChg>
      <pc:sldChg chg="del">
        <pc:chgData name="Andrew Holden" userId="c17debd0-03d0-4fbd-8223-ebef29909069" providerId="ADAL" clId="{98AEBDFE-1D32-4E4E-9D1E-BBCF350EA1A4}" dt="2025-07-30T03:10:32.114" v="15" actId="47"/>
        <pc:sldMkLst>
          <pc:docMk/>
          <pc:sldMk cId="3941893646" sldId="1032"/>
        </pc:sldMkLst>
      </pc:sldChg>
      <pc:sldChg chg="del">
        <pc:chgData name="Andrew Holden" userId="c17debd0-03d0-4fbd-8223-ebef29909069" providerId="ADAL" clId="{98AEBDFE-1D32-4E4E-9D1E-BBCF350EA1A4}" dt="2025-07-30T03:10:49.179" v="21" actId="47"/>
        <pc:sldMkLst>
          <pc:docMk/>
          <pc:sldMk cId="578200555" sldId="1035"/>
        </pc:sldMkLst>
      </pc:sldChg>
      <pc:sldChg chg="del">
        <pc:chgData name="Andrew Holden" userId="c17debd0-03d0-4fbd-8223-ebef29909069" providerId="ADAL" clId="{98AEBDFE-1D32-4E4E-9D1E-BBCF350EA1A4}" dt="2025-07-30T03:10:41.960" v="18" actId="47"/>
        <pc:sldMkLst>
          <pc:docMk/>
          <pc:sldMk cId="4286096344" sldId="1057"/>
        </pc:sldMkLst>
      </pc:sldChg>
      <pc:sldChg chg="del">
        <pc:chgData name="Andrew Holden" userId="c17debd0-03d0-4fbd-8223-ebef29909069" providerId="ADAL" clId="{98AEBDFE-1D32-4E4E-9D1E-BBCF350EA1A4}" dt="2025-07-30T03:10:42.843" v="19" actId="47"/>
        <pc:sldMkLst>
          <pc:docMk/>
          <pc:sldMk cId="1832470680" sldId="1058"/>
        </pc:sldMkLst>
      </pc:sldChg>
      <pc:sldChg chg="del">
        <pc:chgData name="Andrew Holden" userId="c17debd0-03d0-4fbd-8223-ebef29909069" providerId="ADAL" clId="{98AEBDFE-1D32-4E4E-9D1E-BBCF350EA1A4}" dt="2025-07-30T03:10:43.406" v="20" actId="47"/>
        <pc:sldMkLst>
          <pc:docMk/>
          <pc:sldMk cId="1908304817" sldId="1059"/>
        </pc:sldMkLst>
      </pc:sldChg>
      <pc:sldChg chg="del">
        <pc:chgData name="Andrew Holden" userId="c17debd0-03d0-4fbd-8223-ebef29909069" providerId="ADAL" clId="{98AEBDFE-1D32-4E4E-9D1E-BBCF350EA1A4}" dt="2025-07-30T03:10:30.919" v="13" actId="47"/>
        <pc:sldMkLst>
          <pc:docMk/>
          <pc:sldMk cId="3063082455" sldId="1190"/>
        </pc:sldMkLst>
      </pc:sldChg>
      <pc:sldChg chg="del">
        <pc:chgData name="Andrew Holden" userId="c17debd0-03d0-4fbd-8223-ebef29909069" providerId="ADAL" clId="{98AEBDFE-1D32-4E4E-9D1E-BBCF350EA1A4}" dt="2025-07-30T03:10:57.723" v="31" actId="47"/>
        <pc:sldMkLst>
          <pc:docMk/>
          <pc:sldMk cId="1697776523" sldId="1217"/>
        </pc:sldMkLst>
      </pc:sldChg>
      <pc:sldChg chg="del">
        <pc:chgData name="Andrew Holden" userId="c17debd0-03d0-4fbd-8223-ebef29909069" providerId="ADAL" clId="{98AEBDFE-1D32-4E4E-9D1E-BBCF350EA1A4}" dt="2025-07-30T03:10:58.425" v="32" actId="47"/>
        <pc:sldMkLst>
          <pc:docMk/>
          <pc:sldMk cId="3049890088" sldId="1218"/>
        </pc:sldMkLst>
      </pc:sldChg>
      <pc:sldChg chg="del">
        <pc:chgData name="Andrew Holden" userId="c17debd0-03d0-4fbd-8223-ebef29909069" providerId="ADAL" clId="{98AEBDFE-1D32-4E4E-9D1E-BBCF350EA1A4}" dt="2025-07-30T03:10:56.018" v="28" actId="47"/>
        <pc:sldMkLst>
          <pc:docMk/>
          <pc:sldMk cId="1429812139" sldId="1222"/>
        </pc:sldMkLst>
      </pc:sldChg>
      <pc:sldChg chg="del">
        <pc:chgData name="Andrew Holden" userId="c17debd0-03d0-4fbd-8223-ebef29909069" providerId="ADAL" clId="{98AEBDFE-1D32-4E4E-9D1E-BBCF350EA1A4}" dt="2025-07-30T03:10:50.699" v="22" actId="47"/>
        <pc:sldMkLst>
          <pc:docMk/>
          <pc:sldMk cId="399602147" sldId="1223"/>
        </pc:sldMkLst>
      </pc:sldChg>
      <pc:sldChg chg="del">
        <pc:chgData name="Andrew Holden" userId="c17debd0-03d0-4fbd-8223-ebef29909069" providerId="ADAL" clId="{98AEBDFE-1D32-4E4E-9D1E-BBCF350EA1A4}" dt="2025-07-30T03:10:52.936" v="24" actId="47"/>
        <pc:sldMkLst>
          <pc:docMk/>
          <pc:sldMk cId="3361364494" sldId="1224"/>
        </pc:sldMkLst>
      </pc:sldChg>
      <pc:sldChg chg="del">
        <pc:chgData name="Andrew Holden" userId="c17debd0-03d0-4fbd-8223-ebef29909069" providerId="ADAL" clId="{98AEBDFE-1D32-4E4E-9D1E-BBCF350EA1A4}" dt="2025-07-30T03:10:59.027" v="33" actId="47"/>
        <pc:sldMkLst>
          <pc:docMk/>
          <pc:sldMk cId="3778880590" sldId="1303"/>
        </pc:sldMkLst>
      </pc:sldChg>
      <pc:sldChg chg="del">
        <pc:chgData name="Andrew Holden" userId="c17debd0-03d0-4fbd-8223-ebef29909069" providerId="ADAL" clId="{98AEBDFE-1D32-4E4E-9D1E-BBCF350EA1A4}" dt="2025-07-30T03:10:59.575" v="34" actId="47"/>
        <pc:sldMkLst>
          <pc:docMk/>
          <pc:sldMk cId="2267003822" sldId="1304"/>
        </pc:sldMkLst>
      </pc:sldChg>
      <pc:sldChg chg="del">
        <pc:chgData name="Andrew Holden" userId="c17debd0-03d0-4fbd-8223-ebef29909069" providerId="ADAL" clId="{98AEBDFE-1D32-4E4E-9D1E-BBCF350EA1A4}" dt="2025-07-30T03:10:22.920" v="1" actId="47"/>
        <pc:sldMkLst>
          <pc:docMk/>
          <pc:sldMk cId="4202246454" sldId="1315"/>
        </pc:sldMkLst>
      </pc:sldChg>
      <pc:sldChg chg="del">
        <pc:chgData name="Andrew Holden" userId="c17debd0-03d0-4fbd-8223-ebef29909069" providerId="ADAL" clId="{98AEBDFE-1D32-4E4E-9D1E-BBCF350EA1A4}" dt="2025-07-30T03:10:28.783" v="10" actId="47"/>
        <pc:sldMkLst>
          <pc:docMk/>
          <pc:sldMk cId="1430625040" sldId="2147471941"/>
        </pc:sldMkLst>
      </pc:sldChg>
      <pc:sldChg chg="del">
        <pc:chgData name="Andrew Holden" userId="c17debd0-03d0-4fbd-8223-ebef29909069" providerId="ADAL" clId="{98AEBDFE-1D32-4E4E-9D1E-BBCF350EA1A4}" dt="2025-07-30T03:10:26.259" v="6" actId="47"/>
        <pc:sldMkLst>
          <pc:docMk/>
          <pc:sldMk cId="3874019298" sldId="2147471944"/>
        </pc:sldMkLst>
      </pc:sldChg>
      <pc:sldChg chg="del">
        <pc:chgData name="Andrew Holden" userId="c17debd0-03d0-4fbd-8223-ebef29909069" providerId="ADAL" clId="{98AEBDFE-1D32-4E4E-9D1E-BBCF350EA1A4}" dt="2025-07-30T03:10:26.916" v="7" actId="47"/>
        <pc:sldMkLst>
          <pc:docMk/>
          <pc:sldMk cId="2737805164" sldId="2147471945"/>
        </pc:sldMkLst>
      </pc:sldChg>
      <pc:sldChg chg="del">
        <pc:chgData name="Andrew Holden" userId="c17debd0-03d0-4fbd-8223-ebef29909069" providerId="ADAL" clId="{98AEBDFE-1D32-4E4E-9D1E-BBCF350EA1A4}" dt="2025-07-30T03:10:27.517" v="8" actId="47"/>
        <pc:sldMkLst>
          <pc:docMk/>
          <pc:sldMk cId="2226374016" sldId="2147471946"/>
        </pc:sldMkLst>
      </pc:sldChg>
      <pc:sldChg chg="del">
        <pc:chgData name="Andrew Holden" userId="c17debd0-03d0-4fbd-8223-ebef29909069" providerId="ADAL" clId="{98AEBDFE-1D32-4E4E-9D1E-BBCF350EA1A4}" dt="2025-07-30T03:10:28.169" v="9" actId="47"/>
        <pc:sldMkLst>
          <pc:docMk/>
          <pc:sldMk cId="1814919222" sldId="2147471947"/>
        </pc:sldMkLst>
      </pc:sldChg>
      <pc:sldChg chg="del">
        <pc:chgData name="Andrew Holden" userId="c17debd0-03d0-4fbd-8223-ebef29909069" providerId="ADAL" clId="{98AEBDFE-1D32-4E4E-9D1E-BBCF350EA1A4}" dt="2025-07-30T03:10:29.623" v="11" actId="47"/>
        <pc:sldMkLst>
          <pc:docMk/>
          <pc:sldMk cId="2691442757" sldId="2147471949"/>
        </pc:sldMkLst>
      </pc:sldChg>
      <pc:sldChg chg="del">
        <pc:chgData name="Andrew Holden" userId="c17debd0-03d0-4fbd-8223-ebef29909069" providerId="ADAL" clId="{98AEBDFE-1D32-4E4E-9D1E-BBCF350EA1A4}" dt="2025-07-30T03:10:25.626" v="5" actId="47"/>
        <pc:sldMkLst>
          <pc:docMk/>
          <pc:sldMk cId="2086787198" sldId="2147471950"/>
        </pc:sldMkLst>
      </pc:sldChg>
      <pc:sldChg chg="del">
        <pc:chgData name="Andrew Holden" userId="c17debd0-03d0-4fbd-8223-ebef29909069" providerId="ADAL" clId="{98AEBDFE-1D32-4E4E-9D1E-BBCF350EA1A4}" dt="2025-07-30T03:10:30.325" v="12" actId="47"/>
        <pc:sldMkLst>
          <pc:docMk/>
          <pc:sldMk cId="936933357" sldId="2147471954"/>
        </pc:sldMkLst>
      </pc:sldChg>
      <pc:sldChg chg="del">
        <pc:chgData name="Andrew Holden" userId="c17debd0-03d0-4fbd-8223-ebef29909069" providerId="ADAL" clId="{98AEBDFE-1D32-4E4E-9D1E-BBCF350EA1A4}" dt="2025-07-30T03:10:33.009" v="16" actId="47"/>
        <pc:sldMkLst>
          <pc:docMk/>
          <pc:sldMk cId="1543082814" sldId="2147471970"/>
        </pc:sldMkLst>
      </pc:sldChg>
      <pc:sldChg chg="del">
        <pc:chgData name="Andrew Holden" userId="c17debd0-03d0-4fbd-8223-ebef29909069" providerId="ADAL" clId="{98AEBDFE-1D32-4E4E-9D1E-BBCF350EA1A4}" dt="2025-07-30T03:10:33.595" v="17" actId="47"/>
        <pc:sldMkLst>
          <pc:docMk/>
          <pc:sldMk cId="2336995545" sldId="2147471974"/>
        </pc:sldMkLst>
      </pc:sldChg>
      <pc:sldChg chg="del">
        <pc:chgData name="Andrew Holden" userId="c17debd0-03d0-4fbd-8223-ebef29909069" providerId="ADAL" clId="{98AEBDFE-1D32-4E4E-9D1E-BBCF350EA1A4}" dt="2025-07-30T03:10:54.541" v="26" actId="47"/>
        <pc:sldMkLst>
          <pc:docMk/>
          <pc:sldMk cId="3710245545" sldId="2147471975"/>
        </pc:sldMkLst>
      </pc:sldChg>
      <pc:sldChg chg="del">
        <pc:chgData name="Andrew Holden" userId="c17debd0-03d0-4fbd-8223-ebef29909069" providerId="ADAL" clId="{98AEBDFE-1D32-4E4E-9D1E-BBCF350EA1A4}" dt="2025-07-30T03:10:55.215" v="27" actId="47"/>
        <pc:sldMkLst>
          <pc:docMk/>
          <pc:sldMk cId="188101246" sldId="2147471976"/>
        </pc:sldMkLst>
      </pc:sldChg>
      <pc:sldMasterChg chg="delSldLayout">
        <pc:chgData name="Andrew Holden" userId="c17debd0-03d0-4fbd-8223-ebef29909069" providerId="ADAL" clId="{98AEBDFE-1D32-4E4E-9D1E-BBCF350EA1A4}" dt="2025-07-30T03:10:59.575" v="34" actId="47"/>
        <pc:sldMasterMkLst>
          <pc:docMk/>
          <pc:sldMasterMk cId="656482372" sldId="2147483648"/>
        </pc:sldMasterMkLst>
        <pc:sldLayoutChg chg="del">
          <pc:chgData name="Andrew Holden" userId="c17debd0-03d0-4fbd-8223-ebef29909069" providerId="ADAL" clId="{98AEBDFE-1D32-4E4E-9D1E-BBCF350EA1A4}" dt="2025-07-30T03:10:59.575" v="34" actId="47"/>
          <pc:sldLayoutMkLst>
            <pc:docMk/>
            <pc:sldMasterMk cId="656482372" sldId="2147483648"/>
            <pc:sldLayoutMk cId="2265607426" sldId="2147483667"/>
          </pc:sldLayoutMkLst>
        </pc:sldLayoutChg>
        <pc:sldLayoutChg chg="del">
          <pc:chgData name="Andrew Holden" userId="c17debd0-03d0-4fbd-8223-ebef29909069" providerId="ADAL" clId="{98AEBDFE-1D32-4E4E-9D1E-BBCF350EA1A4}" dt="2025-07-30T03:10:51.617" v="23" actId="47"/>
          <pc:sldLayoutMkLst>
            <pc:docMk/>
            <pc:sldMasterMk cId="656482372" sldId="2147483648"/>
            <pc:sldLayoutMk cId="2910186324" sldId="2147483668"/>
          </pc:sldLayoutMkLst>
        </pc:sldLayoutChg>
        <pc:sldLayoutChg chg="del">
          <pc:chgData name="Andrew Holden" userId="c17debd0-03d0-4fbd-8223-ebef29909069" providerId="ADAL" clId="{98AEBDFE-1D32-4E4E-9D1E-BBCF350EA1A4}" dt="2025-07-30T03:10:57.191" v="30" actId="47"/>
          <pc:sldLayoutMkLst>
            <pc:docMk/>
            <pc:sldMasterMk cId="656482372" sldId="2147483648"/>
            <pc:sldLayoutMk cId="2628501716" sldId="2147483669"/>
          </pc:sldLayoutMkLst>
        </pc:sldLayoutChg>
        <pc:sldLayoutChg chg="del">
          <pc:chgData name="Andrew Holden" userId="c17debd0-03d0-4fbd-8223-ebef29909069" providerId="ADAL" clId="{98AEBDFE-1D32-4E4E-9D1E-BBCF350EA1A4}" dt="2025-07-30T03:10:29.623" v="11" actId="47"/>
          <pc:sldLayoutMkLst>
            <pc:docMk/>
            <pc:sldMasterMk cId="656482372" sldId="2147483648"/>
            <pc:sldLayoutMk cId="1034156900" sldId="2147483670"/>
          </pc:sldLayoutMkLst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l"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62" b="1" i="0" u="none" strike="noStrike" kern="1200" spc="0" baseline="0">
                <a:solidFill>
                  <a:schemeClr val="tx1"/>
                </a:solidFill>
                <a:effectLst/>
              </a:rPr>
              <a:t>RNZ National </a:t>
            </a:r>
            <a:r>
              <a:rPr lang="en-US" sz="1862" b="1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effectLst/>
              </a:rPr>
              <a:t>:</a:t>
            </a:r>
            <a:r>
              <a:rPr lang="en-US" sz="1862" b="1" i="0" u="none" strike="noStrike" kern="1200" spc="0" baseline="0">
                <a:solidFill>
                  <a:schemeClr val="tx1"/>
                </a:solidFill>
                <a:effectLst/>
              </a:rPr>
              <a:t> Saturday Morning </a:t>
            </a:r>
            <a:r>
              <a:rPr lang="en-US" sz="1862" b="1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effectLst/>
              </a:rPr>
              <a:t>All NZ 10+ </a:t>
            </a:r>
            <a:r>
              <a:rPr lang="en-US" sz="1862" b="1" i="0" u="none" strike="noStrike" kern="1200" spc="0" baseline="0" err="1">
                <a:solidFill>
                  <a:prstClr val="black">
                    <a:lumMod val="65000"/>
                    <a:lumOff val="35000"/>
                  </a:prstClr>
                </a:solidFill>
                <a:effectLst/>
              </a:rPr>
              <a:t>Cume</a:t>
            </a:r>
            <a:r>
              <a:rPr lang="en-US" sz="1862" b="1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effectLst/>
              </a:rPr>
              <a:t> (000) * </a:t>
            </a:r>
            <a:endParaRPr lang="en-NZ" sz="1862" b="1" i="0" u="none" strike="noStrike" kern="1200" spc="0" baseline="0">
              <a:solidFill>
                <a:prstClr val="black">
                  <a:lumMod val="65000"/>
                  <a:lumOff val="35000"/>
                </a:prstClr>
              </a:solidFill>
            </a:endParaRPr>
          </a:p>
        </c:rich>
      </c:tx>
      <c:layout>
        <c:manualLayout>
          <c:xMode val="edge"/>
          <c:yMode val="edge"/>
          <c:x val="1.6632946379215044E-2"/>
          <c:y val="1.06194394273864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l"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N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Facts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RNZN15 SA 0800-1200 | Saturday Morning</c:v>
                </c:pt>
              </c:strCache>
            </c:strRef>
          </c:cat>
          <c:val>
            <c:numRef>
              <c:f>Sheet1!$B$2</c:f>
            </c:numRef>
          </c:val>
          <c:extLst>
            <c:ext xmlns:c16="http://schemas.microsoft.com/office/drawing/2014/chart" uri="{C3380CC4-5D6E-409C-BE32-E72D297353CC}">
              <c16:uniqueId val="{00000000-8900-4F15-A5B5-40125F0BFBF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New Zealand Total 2022 Survey # 3</c:v>
                </c:pt>
              </c:strCache>
            </c:strRef>
          </c:tx>
          <c:spPr>
            <a:solidFill>
              <a:srgbClr val="DF7F7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RNZN15 SA 0800-1200 | Saturday Morning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294.3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900-4F15-A5B5-40125F0BFBF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New Zealand Total 2022 Survey # 4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RNZN15 SA 0800-1200 | Saturday Morning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295.60000000000002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900-4F15-A5B5-40125F0BFBFB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New Zealand Total 2023 Survey # 1</c:v>
                </c:pt>
              </c:strCache>
            </c:strRef>
          </c:tx>
          <c:spPr>
            <a:solidFill>
              <a:srgbClr val="A5002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A5002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2-8900-4F15-A5B5-40125F0BFBF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RNZN15 SA 0800-1200 | Saturday Morning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270.3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900-4F15-A5B5-40125F0BFBFB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New Zealand Total 2023 Survey # 2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RNZN15 SA 0800-1200 | Saturday Morning</c:v>
                </c:pt>
              </c:strCache>
            </c:strRef>
          </c:cat>
          <c:val>
            <c:numRef>
              <c:f>Sheet1!$F$2</c:f>
              <c:numCache>
                <c:formatCode>General</c:formatCode>
                <c:ptCount val="1"/>
                <c:pt idx="0">
                  <c:v>257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900-4F15-A5B5-40125F0BFBFB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New Zealand Total 2023 Survey # 3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RNZN15 SA 0800-1200 | Saturday Morning</c:v>
                </c:pt>
              </c:strCache>
            </c:strRef>
          </c:cat>
          <c:val>
            <c:numRef>
              <c:f>Sheet1!$G$2</c:f>
              <c:numCache>
                <c:formatCode>General</c:formatCode>
                <c:ptCount val="1"/>
                <c:pt idx="0">
                  <c:v>249.6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900-4F15-A5B5-40125F0BFBFB}"/>
            </c:ext>
          </c:extLst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New Zealand Total 2024 Survey # 1</c:v>
                </c:pt>
              </c:strCache>
            </c:strRef>
          </c:tx>
          <c:spPr>
            <a:solidFill>
              <a:srgbClr val="A5002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RNZN15 SA 0800-1200 | Saturday Morning</c:v>
                </c:pt>
              </c:strCache>
            </c:strRef>
          </c:cat>
          <c:val>
            <c:numRef>
              <c:f>Sheet1!$H$2</c:f>
              <c:numCache>
                <c:formatCode>General</c:formatCode>
                <c:ptCount val="1"/>
                <c:pt idx="0">
                  <c:v>231.9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900-4F15-A5B5-40125F0BFBFB}"/>
            </c:ext>
          </c:extLst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New Zealand Total 2024 Survey # 2</c:v>
                </c:pt>
              </c:strCache>
            </c:strRef>
          </c:tx>
          <c:spPr>
            <a:solidFill>
              <a:srgbClr val="A5002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RNZN15 SA 0800-1200 | Saturday Morning</c:v>
                </c:pt>
              </c:strCache>
            </c:strRef>
          </c:cat>
          <c:val>
            <c:numRef>
              <c:f>Sheet1!$I$2</c:f>
              <c:numCache>
                <c:formatCode>General</c:formatCode>
                <c:ptCount val="1"/>
                <c:pt idx="0">
                  <c:v>220.3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8900-4F15-A5B5-40125F0BFBFB}"/>
            </c:ext>
          </c:extLst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New Zealand Total 2024 Survey # 3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RNZN15 SA 0800-1200 | Saturday Morning</c:v>
                </c:pt>
              </c:strCache>
            </c:strRef>
          </c:cat>
          <c:val>
            <c:numRef>
              <c:f>Sheet1!$J$2</c:f>
              <c:numCache>
                <c:formatCode>General</c:formatCode>
                <c:ptCount val="1"/>
                <c:pt idx="0">
                  <c:v>201.2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900-4F15-A5B5-40125F0BFBFB}"/>
            </c:ext>
          </c:extLst>
        </c:ser>
        <c:ser>
          <c:idx val="9"/>
          <c:order val="9"/>
          <c:tx>
            <c:strRef>
              <c:f>Sheet1!$K$1</c:f>
              <c:strCache>
                <c:ptCount val="1"/>
                <c:pt idx="0">
                  <c:v>New Zealand Total 2025 Survey # 1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RNZN15 SA 0800-1200 | Saturday Morning</c:v>
                </c:pt>
              </c:strCache>
            </c:strRef>
          </c:cat>
          <c:val>
            <c:numRef>
              <c:f>Sheet1!$K$2</c:f>
              <c:numCache>
                <c:formatCode>General</c:formatCode>
                <c:ptCount val="1"/>
                <c:pt idx="0">
                  <c:v>179.9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8900-4F15-A5B5-40125F0BFBFB}"/>
            </c:ext>
          </c:extLst>
        </c:ser>
        <c:ser>
          <c:idx val="10"/>
          <c:order val="10"/>
          <c:tx>
            <c:strRef>
              <c:f>Sheet1!$L$1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RNZN15 SA 0800-1200 | Saturday Morning</c:v>
                </c:pt>
              </c:strCache>
            </c:strRef>
          </c:cat>
          <c:val>
            <c:numRef>
              <c:f>Sheet1!$L$2</c:f>
              <c:numCache>
                <c:formatCode>General</c:formatCode>
                <c:ptCount val="1"/>
                <c:pt idx="0">
                  <c:v>303.39999999999998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8900-4F15-A5B5-40125F0BFBFB}"/>
            </c:ext>
          </c:extLst>
        </c:ser>
        <c:ser>
          <c:idx val="11"/>
          <c:order val="11"/>
          <c:tx>
            <c:strRef>
              <c:f>Sheet1!$M$1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chemeClr val="accent6">
                <a:lumMod val="6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334D8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D736-43C6-927C-A9A6685C0207}"/>
              </c:ext>
            </c:extLst>
          </c:dPt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RNZN15 SA 0800-1200 | Saturday Morning</c:v>
                </c:pt>
              </c:strCache>
            </c:strRef>
          </c:cat>
          <c:val>
            <c:numRef>
              <c:f>Sheet1!$M$2</c:f>
              <c:numCache>
                <c:formatCode>General</c:formatCode>
                <c:ptCount val="1"/>
                <c:pt idx="0">
                  <c:v>310.89999999999998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0D84-4B0A-AE23-232AFF014757}"/>
            </c:ext>
          </c:extLst>
        </c:ser>
        <c:ser>
          <c:idx val="12"/>
          <c:order val="12"/>
          <c:tx>
            <c:strRef>
              <c:f>Sheet1!$N$1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2060"/>
              </a:solidFill>
              <a:ln>
                <a:solidFill>
                  <a:srgbClr val="00206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7A4-4857-9118-27E390AFA05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RNZN15 SA 0800-1200 | Saturday Morning</c:v>
                </c:pt>
              </c:strCache>
            </c:strRef>
          </c:cat>
          <c:val>
            <c:numRef>
              <c:f>Sheet1!$N$2</c:f>
              <c:numCache>
                <c:formatCode>General</c:formatCode>
                <c:ptCount val="1"/>
                <c:pt idx="0">
                  <c:v>258.89999999999998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0D84-4B0A-AE23-232AFF014757}"/>
            </c:ext>
          </c:extLst>
        </c:ser>
        <c:ser>
          <c:idx val="13"/>
          <c:order val="13"/>
          <c:tx>
            <c:strRef>
              <c:f>Sheet1!$O$1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RNZN15 SA 0800-1200 | Saturday Morning</c:v>
                </c:pt>
              </c:strCache>
            </c:strRef>
          </c:cat>
          <c:val>
            <c:numRef>
              <c:f>Sheet1!$O$2</c:f>
              <c:numCache>
                <c:formatCode>General</c:formatCode>
                <c:ptCount val="1"/>
                <c:pt idx="0">
                  <c:v>202.6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3A78-4124-A7B5-21E0A2FA46F0}"/>
            </c:ext>
          </c:extLst>
        </c:ser>
        <c:ser>
          <c:idx val="14"/>
          <c:order val="14"/>
          <c:tx>
            <c:strRef>
              <c:f>Sheet1!$P$1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RNZN15 SA 0800-1200 | Saturday Morning</c:v>
                </c:pt>
              </c:strCache>
            </c:strRef>
          </c:cat>
          <c:val>
            <c:numRef>
              <c:f>Sheet1!$P$2</c:f>
              <c:numCache>
                <c:formatCode>General</c:formatCode>
                <c:ptCount val="1"/>
                <c:pt idx="0">
                  <c:v>179.9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A78-4124-A7B5-21E0A2FA46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30774112"/>
        <c:axId val="730780592"/>
      </c:barChart>
      <c:catAx>
        <c:axId val="7307741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730780592"/>
        <c:crosses val="autoZero"/>
        <c:auto val="1"/>
        <c:lblAlgn val="ctr"/>
        <c:lblOffset val="100"/>
        <c:noMultiLvlLbl val="0"/>
      </c:catAx>
      <c:valAx>
        <c:axId val="730780592"/>
        <c:scaling>
          <c:orientation val="minMax"/>
          <c:max val="350"/>
          <c:min val="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0774112"/>
        <c:crosses val="autoZero"/>
        <c:crossBetween val="between"/>
        <c:majorUnit val="5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ECAA36-85BB-6E45-AB66-D95E6E730B48}" type="datetimeFigureOut">
              <a:rPr lang="en-US" smtClean="0"/>
              <a:t>7/30/2025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D4131A-75A3-6B4B-B59F-14A4B6BB38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538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300BCAA1-4D68-CC78-1DD3-1754A99658E7}"/>
              </a:ext>
            </a:extLst>
          </p:cNvPr>
          <p:cNvSpPr/>
          <p:nvPr userDrawn="1"/>
        </p:nvSpPr>
        <p:spPr>
          <a:xfrm>
            <a:off x="0" y="5550838"/>
            <a:ext cx="1043275" cy="130716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29CAE88-47FE-62E6-AB86-B834999530B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000" y="983832"/>
            <a:ext cx="10515600" cy="5435379"/>
          </a:xfrm>
        </p:spPr>
        <p:txBody>
          <a:bodyPr bIns="46800" anchor="b" anchorCtr="0">
            <a:normAutofit/>
          </a:bodyPr>
          <a:lstStyle>
            <a:lvl1pPr>
              <a:defRPr sz="8000" u="none">
                <a:solidFill>
                  <a:schemeClr val="bg1"/>
                </a:solidFill>
              </a:defRPr>
            </a:lvl1pPr>
          </a:lstStyle>
          <a:p>
            <a:r>
              <a:rPr lang="en-GB" err="1"/>
              <a:t>Powerpoint</a:t>
            </a:r>
            <a:r>
              <a:rPr lang="en-GB"/>
              <a:t> template</a:t>
            </a:r>
            <a:endParaRPr lang="en-US"/>
          </a:p>
        </p:txBody>
      </p:sp>
      <p:pic>
        <p:nvPicPr>
          <p:cNvPr id="16" name="Picture 15" descr="A black and white sign&#10;&#10;Description automatically generated with low confidence">
            <a:extLst>
              <a:ext uri="{FF2B5EF4-FFF2-40B4-BE49-F238E27FC236}">
                <a16:creationId xmlns:a16="http://schemas.microsoft.com/office/drawing/2014/main" id="{99ED4367-53B8-234B-6FB5-34A750CA04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0000" y="360000"/>
            <a:ext cx="2666577" cy="623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4943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7_Sectio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B3FB06C-4FEC-7477-70F4-572767FBB08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1331406-8CEA-D79B-0D72-8C6871CB71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9999" y="1122363"/>
            <a:ext cx="10710991" cy="2387600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66F0F9-DA09-650D-2E77-4D1E3F529F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0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9BC3D8-3A22-8400-54FF-D8CF4C3C2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57E4C-4145-8647-910D-E3F8DCC4659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9380FE5-30A7-9820-2B24-7F6F903AF6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" y="6356349"/>
            <a:ext cx="355096" cy="507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3489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38921A-D39E-61AB-BCAC-ACCF8DE4A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19D370-D4B3-975B-3581-583D33964C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059AEC-6BD7-4D69-030E-C12619A60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57E4C-4145-8647-910D-E3F8DCC465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4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29135-3976-6074-D1F3-D748354AA8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7171C1-0029-C404-E9B1-4CD693F5D4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800000"/>
            <a:ext cx="5608115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26B04-4EDB-8726-5C00-9D3B045652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00000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DB3F09-9424-40D2-343A-0023247C9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57E4C-4145-8647-910D-E3F8DCC465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7165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0157B5-E7ED-D334-021D-53E1AC34D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65C3AC-B5C4-E035-3A28-2E5933C1F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57E4C-4145-8647-910D-E3F8DCC465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0352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7026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331406-8CEA-D79B-0D72-8C6871CB71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9999" y="1122363"/>
            <a:ext cx="10710991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66F0F9-DA09-650D-2E77-4D1E3F529F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0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9BC3D8-3A22-8400-54FF-D8CF4C3C2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57E4C-4145-8647-910D-E3F8DCC465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6760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4D3231-0D1F-6DD5-CBB7-058CA3F3D5F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1331406-8CEA-D79B-0D72-8C6871CB71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9999" y="1122363"/>
            <a:ext cx="10710991" cy="2387600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66F0F9-DA09-650D-2E77-4D1E3F529F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0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9BC3D8-3A22-8400-54FF-D8CF4C3C2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57E4C-4145-8647-910D-E3F8DCC4659C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6FCD30-089B-1C05-8DA4-5EEE87E017D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" y="6356349"/>
            <a:ext cx="355096" cy="507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6521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Sectio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01A63AC-7B6D-B186-5A37-8F912ECBBAC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1331406-8CEA-D79B-0D72-8C6871CB71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9999" y="1122363"/>
            <a:ext cx="10710991" cy="2387600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66F0F9-DA09-650D-2E77-4D1E3F529F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0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9BC3D8-3A22-8400-54FF-D8CF4C3C2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57E4C-4145-8647-910D-E3F8DCC4659C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6FCD30-089B-1C05-8DA4-5EEE87E017D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" y="6356349"/>
            <a:ext cx="355096" cy="507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094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Sectio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EA3051C-907B-D4EC-B725-EB6CF88C87F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1999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1331406-8CEA-D79B-0D72-8C6871CB71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9999" y="1122363"/>
            <a:ext cx="10710991" cy="2387600"/>
          </a:xfrm>
        </p:spPr>
        <p:txBody>
          <a:bodyPr anchor="b"/>
          <a:lstStyle>
            <a:lvl1pPr algn="l"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66F0F9-DA09-650D-2E77-4D1E3F529F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0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9BC3D8-3A22-8400-54FF-D8CF4C3C2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57E4C-4145-8647-910D-E3F8DCC4659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9380FE5-30A7-9820-2B24-7F6F903AF6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" y="6356349"/>
            <a:ext cx="355096" cy="507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9838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Sectio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2678072-9C5C-EC78-61B7-0700DF424AC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1331406-8CEA-D79B-0D72-8C6871CB71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9999" y="1122363"/>
            <a:ext cx="10710991" cy="2387600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66F0F9-DA09-650D-2E77-4D1E3F529F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0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9BC3D8-3A22-8400-54FF-D8CF4C3C2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57E4C-4145-8647-910D-E3F8DCC4659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9380FE5-30A7-9820-2B24-7F6F903AF6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" y="6356349"/>
            <a:ext cx="355096" cy="507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0163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5_Sectio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3568102-EAEB-90BD-F2CB-2C3BA26E3F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1331406-8CEA-D79B-0D72-8C6871CB71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9999" y="1122363"/>
            <a:ext cx="10710991" cy="2387600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66F0F9-DA09-650D-2E77-4D1E3F529F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0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9BC3D8-3A22-8400-54FF-D8CF4C3C2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57E4C-4145-8647-910D-E3F8DCC4659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9380FE5-30A7-9820-2B24-7F6F903AF6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" y="6356349"/>
            <a:ext cx="355096" cy="507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402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Sectio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8103D37-A669-6EAC-C6D6-AFACDF6CAF0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1331406-8CEA-D79B-0D72-8C6871CB71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9999" y="1122363"/>
            <a:ext cx="10710991" cy="2387600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66F0F9-DA09-650D-2E77-4D1E3F529F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0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9BC3D8-3A22-8400-54FF-D8CF4C3C2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57E4C-4145-8647-910D-E3F8DCC4659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9380FE5-30A7-9820-2B24-7F6F903AF6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" y="6356349"/>
            <a:ext cx="355096" cy="507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5539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6_Sectio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8463663-6B0C-DA3F-F0F6-92252EF65EF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1331406-8CEA-D79B-0D72-8C6871CB71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9999" y="1122363"/>
            <a:ext cx="10710991" cy="2387600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66F0F9-DA09-650D-2E77-4D1E3F529F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0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9BC3D8-3A22-8400-54FF-D8CF4C3C2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57E4C-4145-8647-910D-E3F8DCC4659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9380FE5-30A7-9820-2B24-7F6F903AF6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" y="6356349"/>
            <a:ext cx="355096" cy="507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6241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917A9FB-5AAD-F834-F00A-4765B2FC9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FA426F-6238-B9B2-8E58-81F24A5E6D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000" y="1800000"/>
            <a:ext cx="10515600" cy="435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4F3737-26CC-93C5-E3ED-FAB888D806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86847" y="6356350"/>
            <a:ext cx="22671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8D57E4C-4145-8647-910D-E3F8DCC4659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82C4880-9625-2A9E-FF37-B9596F9156B4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1" y="6356349"/>
            <a:ext cx="355096" cy="507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482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49" r:id="rId2"/>
    <p:sldLayoutId id="2147483659" r:id="rId3"/>
    <p:sldLayoutId id="2147483662" r:id="rId4"/>
    <p:sldLayoutId id="2147483660" r:id="rId5"/>
    <p:sldLayoutId id="2147483661" r:id="rId6"/>
    <p:sldLayoutId id="2147483664" r:id="rId7"/>
    <p:sldLayoutId id="2147483663" r:id="rId8"/>
    <p:sldLayoutId id="2147483665" r:id="rId9"/>
    <p:sldLayoutId id="2147483666" r:id="rId10"/>
    <p:sldLayoutId id="2147483650" r:id="rId11"/>
    <p:sldLayoutId id="2147483652" r:id="rId12"/>
    <p:sldLayoutId id="2147483654" r:id="rId13"/>
    <p:sldLayoutId id="2147483655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spc="-15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7438A81-DEA7-57D6-F5FA-1A97161FB0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4187" y="1678763"/>
            <a:ext cx="9945031" cy="2028456"/>
          </a:xfrm>
        </p:spPr>
        <p:txBody>
          <a:bodyPr anchor="ctr">
            <a:normAutofit/>
          </a:bodyPr>
          <a:lstStyle/>
          <a:p>
            <a:r>
              <a:rPr lang="en-US">
                <a:latin typeface="Arial"/>
                <a:cs typeface="Arial"/>
              </a:rPr>
              <a:t>Saturday Morning - Reach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242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>
            <a:extLst>
              <a:ext uri="{FF2B5EF4-FFF2-40B4-BE49-F238E27FC236}">
                <a16:creationId xmlns:a16="http://schemas.microsoft.com/office/drawing/2014/main" id="{13267533-90B5-3281-9E4F-C5936E293A85}"/>
              </a:ext>
            </a:extLst>
          </p:cNvPr>
          <p:cNvGrpSpPr/>
          <p:nvPr/>
        </p:nvGrpSpPr>
        <p:grpSpPr>
          <a:xfrm>
            <a:off x="388800" y="446400"/>
            <a:ext cx="10854000" cy="6262671"/>
            <a:chOff x="388800" y="446400"/>
            <a:chExt cx="10854000" cy="6262671"/>
          </a:xfrm>
        </p:grpSpPr>
        <p:graphicFrame>
          <p:nvGraphicFramePr>
            <p:cNvPr id="6" name="Chart 5">
              <a:extLst>
                <a:ext uri="{FF2B5EF4-FFF2-40B4-BE49-F238E27FC236}">
                  <a16:creationId xmlns:a16="http://schemas.microsoft.com/office/drawing/2014/main" id="{771F4F1B-5DC2-38CA-2E26-2AB3B18CE9EB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199436386"/>
                </p:ext>
              </p:extLst>
            </p:nvPr>
          </p:nvGraphicFramePr>
          <p:xfrm>
            <a:off x="388800" y="446400"/>
            <a:ext cx="10854000" cy="59796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CB35DB2-5F75-3E03-B173-CC395DE8C31E}"/>
                </a:ext>
              </a:extLst>
            </p:cNvPr>
            <p:cNvGrpSpPr/>
            <p:nvPr/>
          </p:nvGrpSpPr>
          <p:grpSpPr>
            <a:xfrm>
              <a:off x="1564119" y="5354304"/>
              <a:ext cx="2938598" cy="1096798"/>
              <a:chOff x="2931109" y="2331765"/>
              <a:chExt cx="2938598" cy="1690486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3A8C448-8EF8-D5A9-C8A0-071F747EF966}"/>
                  </a:ext>
                </a:extLst>
              </p:cNvPr>
              <p:cNvSpPr txBox="1"/>
              <p:nvPr/>
            </p:nvSpPr>
            <p:spPr>
              <a:xfrm rot="16200000">
                <a:off x="2249391" y="3013483"/>
                <a:ext cx="164043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NZ" sz="1200" b="1"/>
                  <a:t>S3 2022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ACF1AA-E370-B676-A8E0-7F515B9EDFF3}"/>
                  </a:ext>
                </a:extLst>
              </p:cNvPr>
              <p:cNvSpPr txBox="1"/>
              <p:nvPr/>
            </p:nvSpPr>
            <p:spPr>
              <a:xfrm rot="16200000">
                <a:off x="2883182" y="3048279"/>
                <a:ext cx="164043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NZ" sz="1200" b="1"/>
                  <a:t>S4 2022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0A605EA-6E5C-950A-3C85-6A5C7DEB121D}"/>
                  </a:ext>
                </a:extLst>
              </p:cNvPr>
              <p:cNvSpPr txBox="1"/>
              <p:nvPr/>
            </p:nvSpPr>
            <p:spPr>
              <a:xfrm rot="16200000">
                <a:off x="4265814" y="3063534"/>
                <a:ext cx="164043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NZ" sz="1200" b="1"/>
                  <a:t>S2 2023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DB642B9-DABF-16B1-C775-10425F259591}"/>
                  </a:ext>
                </a:extLst>
              </p:cNvPr>
              <p:cNvSpPr txBox="1"/>
              <p:nvPr/>
            </p:nvSpPr>
            <p:spPr>
              <a:xfrm rot="16200000">
                <a:off x="4993903" y="3063537"/>
                <a:ext cx="147461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NZ" sz="1200" b="1"/>
                  <a:t>S3 2023</a:t>
                </a:r>
              </a:p>
            </p:txBody>
          </p: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D2B2669-54FA-F847-EBB7-1C3540869FC4}"/>
                </a:ext>
              </a:extLst>
            </p:cNvPr>
            <p:cNvSpPr txBox="1"/>
            <p:nvPr/>
          </p:nvSpPr>
          <p:spPr>
            <a:xfrm rot="5400000" flipV="1">
              <a:off x="8927584" y="5866661"/>
              <a:ext cx="140782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NZ" sz="1200" b="1">
                  <a:solidFill>
                    <a:schemeClr val="bg2"/>
                  </a:solidFill>
                </a:rPr>
                <a:t>2024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9B2F34E-F77E-4853-5317-E54F66E0B7FD}"/>
                </a:ext>
              </a:extLst>
            </p:cNvPr>
            <p:cNvSpPr txBox="1"/>
            <p:nvPr/>
          </p:nvSpPr>
          <p:spPr>
            <a:xfrm rot="16200000">
              <a:off x="7331461" y="5842249"/>
              <a:ext cx="632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NZ" sz="1200" b="1" dirty="0">
                  <a:solidFill>
                    <a:schemeClr val="bg1">
                      <a:lumMod val="85000"/>
                    </a:schemeClr>
                  </a:solidFill>
                </a:rPr>
                <a:t>2021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73869A5-6D0A-92D9-2CB0-AB6977A7608E}"/>
                </a:ext>
              </a:extLst>
            </p:cNvPr>
            <p:cNvSpPr txBox="1"/>
            <p:nvPr/>
          </p:nvSpPr>
          <p:spPr>
            <a:xfrm rot="16200000">
              <a:off x="7915483" y="5866662"/>
              <a:ext cx="7205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NZ" sz="1200" b="1">
                  <a:solidFill>
                    <a:schemeClr val="bg1">
                      <a:lumMod val="85000"/>
                    </a:schemeClr>
                  </a:solidFill>
                </a:rPr>
                <a:t>2022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1B468ED-CF09-505A-6598-E304F30A805D}"/>
                </a:ext>
              </a:extLst>
            </p:cNvPr>
            <p:cNvSpPr txBox="1"/>
            <p:nvPr/>
          </p:nvSpPr>
          <p:spPr>
            <a:xfrm rot="16200000">
              <a:off x="4497589" y="5770542"/>
              <a:ext cx="9567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NZ" sz="1200" b="1"/>
                <a:t>S1 2024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B690153-514C-342B-651F-0C38DCE1AE4F}"/>
                </a:ext>
              </a:extLst>
            </p:cNvPr>
            <p:cNvSpPr txBox="1"/>
            <p:nvPr/>
          </p:nvSpPr>
          <p:spPr>
            <a:xfrm rot="16200000">
              <a:off x="8612866" y="5853841"/>
              <a:ext cx="7205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NZ" sz="1200" b="1">
                  <a:solidFill>
                    <a:schemeClr val="bg1">
                      <a:lumMod val="85000"/>
                    </a:schemeClr>
                  </a:solidFill>
                </a:rPr>
                <a:t>2023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9ED6910-F1E7-92B7-909B-40DD46276EA4}"/>
                </a:ext>
              </a:extLst>
            </p:cNvPr>
            <p:cNvSpPr txBox="1"/>
            <p:nvPr/>
          </p:nvSpPr>
          <p:spPr>
            <a:xfrm rot="16200000">
              <a:off x="2517170" y="5770542"/>
              <a:ext cx="9567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NZ" sz="1200" b="1"/>
                <a:t>S1 2023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763A2ED4-9250-3EAC-B865-10D31D8E3867}"/>
                </a:ext>
              </a:extLst>
            </p:cNvPr>
            <p:cNvSpPr/>
            <p:nvPr/>
          </p:nvSpPr>
          <p:spPr>
            <a:xfrm>
              <a:off x="5957862" y="1557377"/>
              <a:ext cx="1337961" cy="4756091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1" name="TextBox 1">
              <a:extLst>
                <a:ext uri="{FF2B5EF4-FFF2-40B4-BE49-F238E27FC236}">
                  <a16:creationId xmlns:a16="http://schemas.microsoft.com/office/drawing/2014/main" id="{393ACBFB-2209-27A3-CC40-523671121D25}"/>
                </a:ext>
              </a:extLst>
            </p:cNvPr>
            <p:cNvSpPr txBox="1"/>
            <p:nvPr/>
          </p:nvSpPr>
          <p:spPr>
            <a:xfrm>
              <a:off x="3484589" y="1158268"/>
              <a:ext cx="98135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NZ" sz="1000">
                  <a:solidFill>
                    <a:schemeClr val="bg1">
                      <a:lumMod val="50000"/>
                    </a:schemeClr>
                  </a:solidFill>
                </a:rPr>
                <a:t>survey x survey</a:t>
              </a:r>
            </a:p>
            <a:p>
              <a:pPr algn="ctr"/>
              <a:endParaRPr lang="en-NZ" sz="1000">
                <a:solidFill>
                  <a:srgbClr val="C00000"/>
                </a:solidFill>
              </a:endParaRPr>
            </a:p>
          </p:txBody>
        </p:sp>
        <p:sp>
          <p:nvSpPr>
            <p:cNvPr id="32" name="TextBox 1">
              <a:extLst>
                <a:ext uri="{FF2B5EF4-FFF2-40B4-BE49-F238E27FC236}">
                  <a16:creationId xmlns:a16="http://schemas.microsoft.com/office/drawing/2014/main" id="{0177B2DA-2B3E-155A-C89D-F84C892044F8}"/>
                </a:ext>
              </a:extLst>
            </p:cNvPr>
            <p:cNvSpPr txBox="1"/>
            <p:nvPr/>
          </p:nvSpPr>
          <p:spPr>
            <a:xfrm rot="16200000">
              <a:off x="6413065" y="2015956"/>
              <a:ext cx="109720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NZ" sz="1000">
                  <a:solidFill>
                    <a:srgbClr val="C00000"/>
                  </a:solidFill>
                  <a:highlight>
                    <a:srgbClr val="FFFF00"/>
                  </a:highlight>
                </a:rPr>
                <a:t>This  survey</a:t>
              </a: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EF508CFF-1335-8DB6-F9BF-FF1D694CF572}"/>
                </a:ext>
              </a:extLst>
            </p:cNvPr>
            <p:cNvCxnSpPr>
              <a:cxnSpLocks/>
            </p:cNvCxnSpPr>
            <p:nvPr/>
          </p:nvCxnSpPr>
          <p:spPr>
            <a:xfrm>
              <a:off x="6553414" y="1083853"/>
              <a:ext cx="3886332" cy="0"/>
            </a:xfrm>
            <a:prstGeom prst="straightConnector1">
              <a:avLst/>
            </a:prstGeom>
            <a:ln w="9525" cap="flat" cmpd="sng" algn="ctr">
              <a:solidFill>
                <a:schemeClr val="accent3"/>
              </a:solidFill>
              <a:prstDash val="dash"/>
              <a:round/>
              <a:headEnd type="triangle" w="sm" len="med"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34" name="TextBox 1">
              <a:extLst>
                <a:ext uri="{FF2B5EF4-FFF2-40B4-BE49-F238E27FC236}">
                  <a16:creationId xmlns:a16="http://schemas.microsoft.com/office/drawing/2014/main" id="{FED1F2AA-4938-8929-1AFF-FE0E410C383C}"/>
                </a:ext>
              </a:extLst>
            </p:cNvPr>
            <p:cNvSpPr txBox="1"/>
            <p:nvPr/>
          </p:nvSpPr>
          <p:spPr>
            <a:xfrm>
              <a:off x="8315584" y="1057386"/>
              <a:ext cx="148630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NZ" sz="1000">
                  <a:solidFill>
                    <a:schemeClr val="accent1">
                      <a:lumMod val="50000"/>
                    </a:schemeClr>
                  </a:solidFill>
                </a:rPr>
                <a:t>Long term trend </a:t>
              </a:r>
            </a:p>
            <a:p>
              <a:pPr algn="ctr"/>
              <a:r>
                <a:rPr lang="en-NZ" sz="1000">
                  <a:solidFill>
                    <a:schemeClr val="bg1">
                      <a:lumMod val="50000"/>
                    </a:schemeClr>
                  </a:solidFill>
                </a:rPr>
                <a:t>average across each year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8708C62A-2BD7-9CDC-9E7E-D2E944FCA260}"/>
                </a:ext>
              </a:extLst>
            </p:cNvPr>
            <p:cNvSpPr/>
            <p:nvPr/>
          </p:nvSpPr>
          <p:spPr>
            <a:xfrm>
              <a:off x="9918356" y="1556898"/>
              <a:ext cx="655746" cy="4756090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7" name="TextBox 1">
              <a:extLst>
                <a:ext uri="{FF2B5EF4-FFF2-40B4-BE49-F238E27FC236}">
                  <a16:creationId xmlns:a16="http://schemas.microsoft.com/office/drawing/2014/main" id="{AF7D6BBE-A9BA-5823-79E4-F04D93B736BF}"/>
                </a:ext>
              </a:extLst>
            </p:cNvPr>
            <p:cNvSpPr txBox="1"/>
            <p:nvPr/>
          </p:nvSpPr>
          <p:spPr>
            <a:xfrm rot="16200000">
              <a:off x="5740368" y="2015956"/>
              <a:ext cx="109720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NZ" sz="1000">
                  <a:solidFill>
                    <a:schemeClr val="bg1">
                      <a:lumMod val="65000"/>
                    </a:schemeClr>
                  </a:solidFill>
                </a:rPr>
                <a:t>Last  survey</a:t>
              </a:r>
            </a:p>
          </p:txBody>
        </p: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6B4F9D38-BE7B-2EC6-0D04-E1BEF34FAFD7}"/>
                </a:ext>
              </a:extLst>
            </p:cNvPr>
            <p:cNvCxnSpPr>
              <a:cxnSpLocks/>
            </p:cNvCxnSpPr>
            <p:nvPr/>
          </p:nvCxnSpPr>
          <p:spPr>
            <a:xfrm>
              <a:off x="1494202" y="1083853"/>
              <a:ext cx="4963748" cy="0"/>
            </a:xfrm>
            <a:prstGeom prst="straightConnector1">
              <a:avLst/>
            </a:prstGeom>
            <a:ln w="9525" cap="flat" cmpd="sng" algn="ctr">
              <a:solidFill>
                <a:schemeClr val="accent3"/>
              </a:solidFill>
              <a:prstDash val="dash"/>
              <a:round/>
              <a:headEnd type="triangle" w="sm" len="med"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39" name="TextBox 1">
              <a:extLst>
                <a:ext uri="{FF2B5EF4-FFF2-40B4-BE49-F238E27FC236}">
                  <a16:creationId xmlns:a16="http://schemas.microsoft.com/office/drawing/2014/main" id="{1288AF17-2170-FBC3-1BF9-54105E102A14}"/>
                </a:ext>
              </a:extLst>
            </p:cNvPr>
            <p:cNvSpPr txBox="1"/>
            <p:nvPr/>
          </p:nvSpPr>
          <p:spPr>
            <a:xfrm rot="16200000">
              <a:off x="9657580" y="1986142"/>
              <a:ext cx="109720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NZ" sz="1000">
                  <a:solidFill>
                    <a:srgbClr val="C00000"/>
                  </a:solidFill>
                  <a:highlight>
                    <a:srgbClr val="FFFF00"/>
                  </a:highlight>
                </a:rPr>
                <a:t>This year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6CB7280B-19AB-4E5A-8DCC-560473AD335B}"/>
              </a:ext>
            </a:extLst>
          </p:cNvPr>
          <p:cNvSpPr txBox="1"/>
          <p:nvPr/>
        </p:nvSpPr>
        <p:spPr>
          <a:xfrm rot="16200000">
            <a:off x="5184744" y="5801761"/>
            <a:ext cx="956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200" b="1"/>
              <a:t>S2 2024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0317B43-71F5-41F6-A252-93831F1B6B6D}"/>
              </a:ext>
            </a:extLst>
          </p:cNvPr>
          <p:cNvSpPr txBox="1"/>
          <p:nvPr/>
        </p:nvSpPr>
        <p:spPr>
          <a:xfrm rot="16200000">
            <a:off x="5795214" y="5794732"/>
            <a:ext cx="956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200" b="1"/>
              <a:t>S3 2024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CAE0710-9DDB-4CBD-A394-97C1B4BD5861}"/>
              </a:ext>
            </a:extLst>
          </p:cNvPr>
          <p:cNvSpPr txBox="1"/>
          <p:nvPr/>
        </p:nvSpPr>
        <p:spPr>
          <a:xfrm rot="16200000">
            <a:off x="6471746" y="5787664"/>
            <a:ext cx="956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200" b="1" dirty="0"/>
              <a:t>S1 2025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84CBE2F-4695-4C08-A401-83BA8CC65E6A}"/>
              </a:ext>
            </a:extLst>
          </p:cNvPr>
          <p:cNvSpPr txBox="1"/>
          <p:nvPr/>
        </p:nvSpPr>
        <p:spPr>
          <a:xfrm rot="5400000" flipV="1">
            <a:off x="9542318" y="5725125"/>
            <a:ext cx="14078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200" b="1" dirty="0">
                <a:solidFill>
                  <a:schemeClr val="bg2"/>
                </a:solidFill>
              </a:rPr>
              <a:t>2025 </a:t>
            </a:r>
            <a:r>
              <a:rPr lang="en-NZ" sz="1200" b="1" dirty="0" err="1">
                <a:solidFill>
                  <a:schemeClr val="bg2"/>
                </a:solidFill>
              </a:rPr>
              <a:t>ytd</a:t>
            </a:r>
            <a:endParaRPr lang="en-NZ" sz="12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2008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a2b9305-f2b0-4582-a3b0-28ae81586479">
      <Terms xmlns="http://schemas.microsoft.com/office/infopath/2007/PartnerControls"/>
    </lcf76f155ced4ddcb4097134ff3c332f>
    <TaxCatchAll xmlns="90ada8bb-c4ac-4063-9274-d52c9db88fb9" xsi:nil="true"/>
    <Notes xmlns="ca2b9305-f2b0-4582-a3b0-28ae81586479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4FA721176AB7F4B9623E6AA0BCAF2F6" ma:contentTypeVersion="19" ma:contentTypeDescription="Create a new document." ma:contentTypeScope="" ma:versionID="017b4519cd8bb806a69042d675ca4b66">
  <xsd:schema xmlns:xsd="http://www.w3.org/2001/XMLSchema" xmlns:xs="http://www.w3.org/2001/XMLSchema" xmlns:p="http://schemas.microsoft.com/office/2006/metadata/properties" xmlns:ns2="ca2b9305-f2b0-4582-a3b0-28ae81586479" xmlns:ns3="90ada8bb-c4ac-4063-9274-d52c9db88fb9" targetNamespace="http://schemas.microsoft.com/office/2006/metadata/properties" ma:root="true" ma:fieldsID="aea8832619cab8dc6877377dc58167b8" ns2:_="" ns3:_="">
    <xsd:import namespace="ca2b9305-f2b0-4582-a3b0-28ae81586479"/>
    <xsd:import namespace="90ada8bb-c4ac-4063-9274-d52c9db88fb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Not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2b9305-f2b0-4582-a3b0-28ae8158647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f350e485-c649-45ee-a57c-438272f8872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Notes" ma:index="26" nillable="true" ma:displayName="Notes" ma:description="More information about the file" ma:format="Dropdown" ma:internalName="Note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ada8bb-c4ac-4063-9274-d52c9db88fb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e7dded18-bcf7-4f90-8a63-b3c8f705d494}" ma:internalName="TaxCatchAll" ma:showField="CatchAllData" ma:web="90ada8bb-c4ac-4063-9274-d52c9db88f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108E2CC-1517-4643-8F11-16531092C46E}">
  <ds:schemaRefs>
    <ds:schemaRef ds:uri="31271d05-b5a0-4e8b-b5b5-74068edcf879"/>
    <ds:schemaRef ds:uri="a7e9b4a5-6ebf-4fff-912e-31df6d4ca4d5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3037BD17-AAF9-43A7-8A27-69F890F2CA0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8D6B49E-C672-4064-8AD8-E48EAC1C2E75}"/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58</Words>
  <Application>Microsoft Office PowerPoint</Application>
  <PresentationFormat>Widescreen</PresentationFormat>
  <Paragraphs>22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Saturday Morning - Reach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Jarred Bishop</dc:creator>
  <cp:lastModifiedBy>Andrew Holden</cp:lastModifiedBy>
  <cp:revision>2</cp:revision>
  <dcterms:created xsi:type="dcterms:W3CDTF">2022-09-14T02:13:09Z</dcterms:created>
  <dcterms:modified xsi:type="dcterms:W3CDTF">2025-07-30T03:11:08Z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0x01010044FA721176AB7F4B9623E6AA0BCAF2F6</vt:lpwstr>
  </property>
  <property fmtid="{D5CDD505-2E9C-101B-9397-08002B2CF9AE}" pid="3" name="MediaServiceImageTags">
    <vt:lpwstr/>
  </property>
</Properties>
</file>