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1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2FF"/>
    <a:srgbClr val="FEE8D5"/>
    <a:srgbClr val="E1D8EB"/>
    <a:srgbClr val="AFD3F1"/>
    <a:srgbClr val="C7F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7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slide" Target="slides/slide1.xml" Id="rId3" /><Relationship Type="http://schemas.openxmlformats.org/officeDocument/2006/relationships/viewProps" Target="viewProps.xml" Id="rId7" /><Relationship Type="http://schemas.openxmlformats.org/officeDocument/2006/relationships/slideMaster" Target="slideMasters/slideMaster1.xml" Id="rId2" /><Relationship Type="http://schemas.openxmlformats.org/officeDocument/2006/relationships/presProps" Target="presProps.xml" Id="rId6" /><Relationship Type="http://schemas.openxmlformats.org/officeDocument/2006/relationships/slide" Target="slides/slide3.xml" Id="rId5" /><Relationship Type="http://schemas.openxmlformats.org/officeDocument/2006/relationships/slide" Target="slides/slide2.xml" Id="rId4" /><Relationship Type="http://schemas.openxmlformats.org/officeDocument/2006/relationships/tableStyles" Target="tableStyles.xml" Id="rId9" /><Relationship Type="http://schemas.openxmlformats.org/officeDocument/2006/relationships/customXml" Target="/customXML/item2.xml" Id="R11b901224d734867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6BC0DE-AECC-4850-8DE0-8F561FF6555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2F7FC89F-834F-49C7-9AA8-DA2B882764E2}">
      <dgm:prSet phldrT="[Text]" custT="1"/>
      <dgm:spPr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Chief Executive</a:t>
          </a:r>
        </a:p>
      </dgm:t>
    </dgm:pt>
    <dgm:pt modelId="{48540E31-E476-44E1-9F74-D24EF0A96394}" type="parTrans" cxnId="{51D98AF2-1511-4F31-967D-8AAF071ECE85}">
      <dgm:prSet/>
      <dgm:spPr/>
      <dgm:t>
        <a:bodyPr/>
        <a:lstStyle/>
        <a:p>
          <a:endParaRPr lang="en-NZ" sz="2000"/>
        </a:p>
      </dgm:t>
    </dgm:pt>
    <dgm:pt modelId="{DABFFF7F-02B6-4808-BA81-3574F2B6228F}" type="sibTrans" cxnId="{51D98AF2-1511-4F31-967D-8AAF071ECE85}">
      <dgm:prSet/>
      <dgm:spPr/>
      <dgm:t>
        <a:bodyPr/>
        <a:lstStyle/>
        <a:p>
          <a:endParaRPr lang="en-NZ" sz="2000"/>
        </a:p>
      </dgm:t>
    </dgm:pt>
    <dgm:pt modelId="{D43D8944-21A7-4F0E-BF0D-BC5045C33F4F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Corporate Services</a:t>
          </a:r>
        </a:p>
      </dgm:t>
    </dgm:pt>
    <dgm:pt modelId="{B536A45D-A734-4124-AA32-DD786E6422D6}" type="parTrans" cxnId="{30ED1B28-4B1A-4B16-A80F-B26AECE48528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FA7C55B0-1544-4502-B05C-BFCFD72D355C}" type="sibTrans" cxnId="{30ED1B28-4B1A-4B16-A80F-B26AECE48528}">
      <dgm:prSet/>
      <dgm:spPr/>
      <dgm:t>
        <a:bodyPr/>
        <a:lstStyle/>
        <a:p>
          <a:endParaRPr lang="en-NZ" sz="2000"/>
        </a:p>
      </dgm:t>
    </dgm:pt>
    <dgm:pt modelId="{D38AE8DE-5256-4575-91F8-BF7652825029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Community Services</a:t>
          </a:r>
        </a:p>
      </dgm:t>
    </dgm:pt>
    <dgm:pt modelId="{1F9F84EA-E704-410B-98C3-51C00E8B1401}" type="parTrans" cxnId="{F7F034ED-1701-4FEA-94BF-718A63ECFBF0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8953BD5A-60FA-4A65-8460-94D6CCB1FF9B}" type="sibTrans" cxnId="{F7F034ED-1701-4FEA-94BF-718A63ECFBF0}">
      <dgm:prSet/>
      <dgm:spPr/>
      <dgm:t>
        <a:bodyPr/>
        <a:lstStyle/>
        <a:p>
          <a:endParaRPr lang="en-NZ" sz="2000"/>
        </a:p>
      </dgm:t>
    </dgm:pt>
    <dgm:pt modelId="{039F4C3B-8ED2-4770-BC12-A0320F1921C5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Strategy, Growth &amp; Governance</a:t>
          </a:r>
        </a:p>
      </dgm:t>
    </dgm:pt>
    <dgm:pt modelId="{ED7EC885-4EF1-4A6E-974F-F5182F494328}" type="parTrans" cxnId="{2C2B1AC0-ABAA-4D82-ADEE-DA1CB49D8484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4A0777B6-6A6F-4106-A676-97777A825198}" type="sibTrans" cxnId="{2C2B1AC0-ABAA-4D82-ADEE-DA1CB49D8484}">
      <dgm:prSet/>
      <dgm:spPr/>
      <dgm:t>
        <a:bodyPr/>
        <a:lstStyle/>
        <a:p>
          <a:endParaRPr lang="en-NZ" sz="2000"/>
        </a:p>
      </dgm:t>
    </dgm:pt>
    <dgm:pt modelId="{1583BB6B-31FF-4A58-B5C2-3014693FC6DC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City Development &amp; Partnerships</a:t>
          </a:r>
        </a:p>
      </dgm:t>
    </dgm:pt>
    <dgm:pt modelId="{A34E4FBE-1B6F-4970-8310-63E36507C7B3}" type="parTrans" cxnId="{F61904B9-46A4-4126-A37D-2556036150F1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D8431950-7EA7-45B0-A2E7-32B6E53AE326}" type="sibTrans" cxnId="{F61904B9-46A4-4126-A37D-2556036150F1}">
      <dgm:prSet/>
      <dgm:spPr/>
      <dgm:t>
        <a:bodyPr/>
        <a:lstStyle/>
        <a:p>
          <a:endParaRPr lang="en-NZ" sz="2000"/>
        </a:p>
      </dgm:t>
    </dgm:pt>
    <dgm:pt modelId="{49069602-C7D0-4D42-A0A2-EDB03BB44D16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Infrastructure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F57372CD-4F1E-4C4A-9D0A-EF6D874216A9}" type="parTrans" cxnId="{C413EE9A-93E0-4AD9-A106-2DC08ADCF633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AB0BC4E3-8EEF-4252-82AA-D2FC0D1A774D}" type="sibTrans" cxnId="{C413EE9A-93E0-4AD9-A106-2DC08ADCF633}">
      <dgm:prSet/>
      <dgm:spPr/>
      <dgm:t>
        <a:bodyPr/>
        <a:lstStyle/>
        <a:p>
          <a:endParaRPr lang="en-NZ"/>
        </a:p>
      </dgm:t>
    </dgm:pt>
    <dgm:pt modelId="{8A487F5C-D615-4A50-9225-AA5451AB617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Chief Financial Officer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2E5F8CC-366C-4366-90C6-EDF6CE0EFC42}" type="parTrans" cxnId="{3CB1C9D3-5BA9-46FD-9978-BD6E7B71BAEF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68E6127-DB14-4858-A2D9-A226968BED86}" type="sibTrans" cxnId="{3CB1C9D3-5BA9-46FD-9978-BD6E7B71BAEF}">
      <dgm:prSet/>
      <dgm:spPr/>
      <dgm:t>
        <a:bodyPr/>
        <a:lstStyle/>
        <a:p>
          <a:endParaRPr lang="en-NZ"/>
        </a:p>
      </dgm:t>
    </dgm:pt>
    <dgm:pt modelId="{2CDBEC8C-61F2-4ED3-AFA0-337986A487A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Regulatory &amp; Compliance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ECDF6775-D63A-4587-937E-618B2E4B0DCB}" type="parTrans" cxnId="{97FF3F03-73FB-48DE-9897-638A75030933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4711A15-949F-4660-B8CC-40704C7871AF}" type="sibTrans" cxnId="{97FF3F03-73FB-48DE-9897-638A75030933}">
      <dgm:prSet/>
      <dgm:spPr/>
      <dgm:t>
        <a:bodyPr/>
        <a:lstStyle/>
        <a:p>
          <a:endParaRPr lang="en-NZ"/>
        </a:p>
      </dgm:t>
    </dgm:pt>
    <dgm:pt modelId="{A8982AA8-5792-4C3B-A39B-5EA01EBF8F9A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Executive Assistant to the Chief Executive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72E7F45-CE40-496D-82E1-38CF65A00C58}" type="parTrans" cxnId="{4D738E33-DDBB-460D-A611-4E9495D2517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EDA01B1-7A8C-4A15-91CC-68A049C03B8B}" type="sibTrans" cxnId="{4D738E33-DDBB-460D-A611-4E9495D2517B}">
      <dgm:prSet/>
      <dgm:spPr/>
      <dgm:t>
        <a:bodyPr/>
        <a:lstStyle/>
        <a:p>
          <a:endParaRPr lang="en-NZ"/>
        </a:p>
      </dgm:t>
    </dgm:pt>
    <dgm:pt modelId="{A0241727-84BB-4865-BC64-35AD92C1A344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Strategic Advisor to the Mayor and CE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9BD61544-0F19-4F83-8237-4249790D83D7}" type="parTrans" cxnId="{8ECD94F6-63F7-4FCD-9FFE-03C589F93AF1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5C17975E-B504-4136-8D6C-6402B5F249DB}" type="sibTrans" cxnId="{8ECD94F6-63F7-4FCD-9FFE-03C589F93AF1}">
      <dgm:prSet/>
      <dgm:spPr/>
      <dgm:t>
        <a:bodyPr/>
        <a:lstStyle/>
        <a:p>
          <a:endParaRPr lang="en-NZ"/>
        </a:p>
      </dgm:t>
    </dgm:pt>
    <dgm:pt modelId="{A46FE431-9E2B-4350-8C3C-D0F28D016075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Civic Communications Specialist to the Chief Executive &amp; Mayor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80A622B6-17ED-43B9-93BD-6DAD1AD9C9CB}" type="parTrans" cxnId="{E7AFC30B-D3A9-42D4-91C2-F2181A1B794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D5B34E6-FD74-4040-8C98-FBCBA983F2DB}" type="sibTrans" cxnId="{E7AFC30B-D3A9-42D4-91C2-F2181A1B7949}">
      <dgm:prSet/>
      <dgm:spPr/>
      <dgm:t>
        <a:bodyPr/>
        <a:lstStyle/>
        <a:p>
          <a:endParaRPr lang="en-NZ"/>
        </a:p>
      </dgm:t>
    </dgm:pt>
    <dgm:pt modelId="{758558FD-B3E1-46EA-A87F-1A61C23DD379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Advisor: Elected Members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54495406-F93A-4695-A36D-C724DD4092BE}" type="parTrans" cxnId="{3DEAEDC5-58EB-48F5-86F8-69CF34AE5958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311DEB5-0CAE-4E3A-9AE9-632766C11E32}" type="sibTrans" cxnId="{3DEAEDC5-58EB-48F5-86F8-69CF34AE5958}">
      <dgm:prSet/>
      <dgm:spPr/>
      <dgm:t>
        <a:bodyPr/>
        <a:lstStyle/>
        <a:p>
          <a:endParaRPr lang="en-NZ"/>
        </a:p>
      </dgm:t>
    </dgm:pt>
    <dgm:pt modelId="{3D545499-CBC9-455D-A375-FDC993D7B114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Executive Assistant to the Mayor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4DC71C0-F8F6-4278-A904-8B4479EC8465}" type="parTrans" cxnId="{C076983C-A632-49C5-A669-EF1004A7C57D}">
      <dgm:prSet/>
      <dgm:spPr/>
      <dgm:t>
        <a:bodyPr/>
        <a:lstStyle/>
        <a:p>
          <a:endParaRPr lang="en-NZ"/>
        </a:p>
      </dgm:t>
    </dgm:pt>
    <dgm:pt modelId="{98D6D0D2-349B-4684-85F8-6B638FDFF766}" type="sibTrans" cxnId="{C076983C-A632-49C5-A669-EF1004A7C57D}">
      <dgm:prSet/>
      <dgm:spPr/>
      <dgm:t>
        <a:bodyPr/>
        <a:lstStyle/>
        <a:p>
          <a:endParaRPr lang="en-NZ"/>
        </a:p>
      </dgm:t>
    </dgm:pt>
    <dgm:pt modelId="{D607C83F-AF68-4681-AA4E-B90DC767F8D9}" type="pres">
      <dgm:prSet presAssocID="{F06BC0DE-AECC-4850-8DE0-8F561FF655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954A76E-1E59-49C8-B5D1-5324ED33300E}" type="pres">
      <dgm:prSet presAssocID="{2F7FC89F-834F-49C7-9AA8-DA2B882764E2}" presName="hierRoot1" presStyleCnt="0">
        <dgm:presLayoutVars>
          <dgm:hierBranch val="init"/>
        </dgm:presLayoutVars>
      </dgm:prSet>
      <dgm:spPr/>
    </dgm:pt>
    <dgm:pt modelId="{36C696CC-3CB7-4728-BFD5-397437B26491}" type="pres">
      <dgm:prSet presAssocID="{2F7FC89F-834F-49C7-9AA8-DA2B882764E2}" presName="rootComposite1" presStyleCnt="0"/>
      <dgm:spPr/>
    </dgm:pt>
    <dgm:pt modelId="{79E13BF3-88B1-4001-8365-C62C6FB108C1}" type="pres">
      <dgm:prSet presAssocID="{2F7FC89F-834F-49C7-9AA8-DA2B882764E2}" presName="rootText1" presStyleLbl="node0" presStyleIdx="0" presStyleCnt="1" custScaleX="138070" custScaleY="169247">
        <dgm:presLayoutVars>
          <dgm:chPref val="3"/>
        </dgm:presLayoutVars>
      </dgm:prSet>
      <dgm:spPr>
        <a:xfrm>
          <a:off x="4262840" y="1818390"/>
          <a:ext cx="576592" cy="288296"/>
        </a:xfrm>
        <a:prstGeom prst="rect">
          <a:avLst/>
        </a:prstGeom>
      </dgm:spPr>
    </dgm:pt>
    <dgm:pt modelId="{262E812A-96A8-4B13-96B7-B94F390586DE}" type="pres">
      <dgm:prSet presAssocID="{2F7FC89F-834F-49C7-9AA8-DA2B882764E2}" presName="rootConnector1" presStyleLbl="node1" presStyleIdx="0" presStyleCnt="0"/>
      <dgm:spPr/>
    </dgm:pt>
    <dgm:pt modelId="{B3F91B58-1168-4936-86C0-375FD1B2CECF}" type="pres">
      <dgm:prSet presAssocID="{2F7FC89F-834F-49C7-9AA8-DA2B882764E2}" presName="hierChild2" presStyleCnt="0"/>
      <dgm:spPr/>
    </dgm:pt>
    <dgm:pt modelId="{A1BC6887-E982-4A64-944A-FB2B40B691BE}" type="pres">
      <dgm:prSet presAssocID="{12E5F8CC-366C-4366-90C6-EDF6CE0EFC42}" presName="Name37" presStyleLbl="parChTrans1D2" presStyleIdx="0" presStyleCnt="12"/>
      <dgm:spPr/>
    </dgm:pt>
    <dgm:pt modelId="{A81B39CD-9BFA-4AC6-8094-A0F358C424D3}" type="pres">
      <dgm:prSet presAssocID="{8A487F5C-D615-4A50-9225-AA5451AB6170}" presName="hierRoot2" presStyleCnt="0">
        <dgm:presLayoutVars>
          <dgm:hierBranch val="init"/>
        </dgm:presLayoutVars>
      </dgm:prSet>
      <dgm:spPr/>
    </dgm:pt>
    <dgm:pt modelId="{A7B7498D-AB4D-4B25-A3A0-DAFFD4785CFD}" type="pres">
      <dgm:prSet presAssocID="{8A487F5C-D615-4A50-9225-AA5451AB6170}" presName="rootComposite" presStyleCnt="0"/>
      <dgm:spPr/>
    </dgm:pt>
    <dgm:pt modelId="{AEF0D0B1-E0C0-4EB0-AAF7-E4AF1418775D}" type="pres">
      <dgm:prSet presAssocID="{8A487F5C-D615-4A50-9225-AA5451AB6170}" presName="rootText" presStyleLbl="node2" presStyleIdx="0" presStyleCnt="12" custScaleX="122481" custScaleY="166076">
        <dgm:presLayoutVars>
          <dgm:chPref val="3"/>
        </dgm:presLayoutVars>
      </dgm:prSet>
      <dgm:spPr/>
    </dgm:pt>
    <dgm:pt modelId="{1AB6955D-625D-4382-8770-A60A8ED5BC13}" type="pres">
      <dgm:prSet presAssocID="{8A487F5C-D615-4A50-9225-AA5451AB6170}" presName="rootConnector" presStyleLbl="node2" presStyleIdx="0" presStyleCnt="12"/>
      <dgm:spPr/>
    </dgm:pt>
    <dgm:pt modelId="{67B04166-BA33-4613-B916-11E5B7C7DC1A}" type="pres">
      <dgm:prSet presAssocID="{8A487F5C-D615-4A50-9225-AA5451AB6170}" presName="hierChild4" presStyleCnt="0"/>
      <dgm:spPr/>
    </dgm:pt>
    <dgm:pt modelId="{A5DC7AA1-88CF-4459-AD45-E5874D6D1808}" type="pres">
      <dgm:prSet presAssocID="{8A487F5C-D615-4A50-9225-AA5451AB6170}" presName="hierChild5" presStyleCnt="0"/>
      <dgm:spPr/>
    </dgm:pt>
    <dgm:pt modelId="{CFE4DB14-F5F6-4021-9958-083A7AF6EC62}" type="pres">
      <dgm:prSet presAssocID="{A34E4FBE-1B6F-4970-8310-63E36507C7B3}" presName="Name37" presStyleLbl="parChTrans1D2" presStyleIdx="1" presStyleCnt="12" custSzX="720000" custSzY="288000"/>
      <dgm:spPr/>
    </dgm:pt>
    <dgm:pt modelId="{B9E4EAA5-6215-49F5-A2C8-23CA110EBB21}" type="pres">
      <dgm:prSet presAssocID="{1583BB6B-31FF-4A58-B5C2-3014693FC6DC}" presName="hierRoot2" presStyleCnt="0">
        <dgm:presLayoutVars>
          <dgm:hierBranch val="init"/>
        </dgm:presLayoutVars>
      </dgm:prSet>
      <dgm:spPr/>
    </dgm:pt>
    <dgm:pt modelId="{576F85F7-E46A-42E2-94E1-D4A06E54CD1B}" type="pres">
      <dgm:prSet presAssocID="{1583BB6B-31FF-4A58-B5C2-3014693FC6DC}" presName="rootComposite" presStyleCnt="0"/>
      <dgm:spPr/>
    </dgm:pt>
    <dgm:pt modelId="{36F5E8AA-3AE4-4B7E-8056-DE28025B0D18}" type="pres">
      <dgm:prSet presAssocID="{1583BB6B-31FF-4A58-B5C2-3014693FC6DC}" presName="rootText" presStyleLbl="node2" presStyleIdx="1" presStyleCnt="12" custScaleX="122481" custScaleY="166076">
        <dgm:presLayoutVars>
          <dgm:chPref val="3"/>
        </dgm:presLayoutVars>
      </dgm:prSet>
      <dgm:spPr/>
    </dgm:pt>
    <dgm:pt modelId="{209F60ED-1EA5-4B4E-8E89-FEA84C5B4B43}" type="pres">
      <dgm:prSet presAssocID="{1583BB6B-31FF-4A58-B5C2-3014693FC6DC}" presName="rootConnector" presStyleLbl="node2" presStyleIdx="1" presStyleCnt="12"/>
      <dgm:spPr/>
    </dgm:pt>
    <dgm:pt modelId="{6FC3F7B6-255C-4483-BE2F-07ABBAB978E9}" type="pres">
      <dgm:prSet presAssocID="{1583BB6B-31FF-4A58-B5C2-3014693FC6DC}" presName="hierChild4" presStyleCnt="0"/>
      <dgm:spPr/>
    </dgm:pt>
    <dgm:pt modelId="{CBC180E6-AB44-4E06-B0D8-82E20BE289EC}" type="pres">
      <dgm:prSet presAssocID="{1583BB6B-31FF-4A58-B5C2-3014693FC6DC}" presName="hierChild5" presStyleCnt="0"/>
      <dgm:spPr/>
    </dgm:pt>
    <dgm:pt modelId="{521D02CE-23D8-4EE2-90A2-A05453F1C74B}" type="pres">
      <dgm:prSet presAssocID="{1F9F84EA-E704-410B-98C3-51C00E8B1401}" presName="Name37" presStyleLbl="parChTrans1D2" presStyleIdx="2" presStyleCnt="12" custSzX="720000" custSzY="288000"/>
      <dgm:spPr/>
    </dgm:pt>
    <dgm:pt modelId="{24811239-4C0B-4240-BCFE-792612BFBB5C}" type="pres">
      <dgm:prSet presAssocID="{D38AE8DE-5256-4575-91F8-BF7652825029}" presName="hierRoot2" presStyleCnt="0">
        <dgm:presLayoutVars>
          <dgm:hierBranch val="init"/>
        </dgm:presLayoutVars>
      </dgm:prSet>
      <dgm:spPr/>
    </dgm:pt>
    <dgm:pt modelId="{E3189459-3E76-4891-A566-F1658BA653EF}" type="pres">
      <dgm:prSet presAssocID="{D38AE8DE-5256-4575-91F8-BF7652825029}" presName="rootComposite" presStyleCnt="0"/>
      <dgm:spPr/>
    </dgm:pt>
    <dgm:pt modelId="{3B230F8A-E608-4E39-AEB5-C9C861580A20}" type="pres">
      <dgm:prSet presAssocID="{D38AE8DE-5256-4575-91F8-BF7652825029}" presName="rootText" presStyleLbl="node2" presStyleIdx="2" presStyleCnt="12" custScaleX="122481" custScaleY="166076">
        <dgm:presLayoutVars>
          <dgm:chPref val="3"/>
        </dgm:presLayoutVars>
      </dgm:prSet>
      <dgm:spPr>
        <a:xfrm>
          <a:off x="1195367" y="2227770"/>
          <a:ext cx="576592" cy="288296"/>
        </a:xfrm>
        <a:prstGeom prst="rect">
          <a:avLst/>
        </a:prstGeom>
      </dgm:spPr>
    </dgm:pt>
    <dgm:pt modelId="{799AE6E2-9D06-4C4A-B59D-58E62FA037DD}" type="pres">
      <dgm:prSet presAssocID="{D38AE8DE-5256-4575-91F8-BF7652825029}" presName="rootConnector" presStyleLbl="node2" presStyleIdx="2" presStyleCnt="12"/>
      <dgm:spPr/>
    </dgm:pt>
    <dgm:pt modelId="{A3F975BE-1EC8-4F22-93E8-1F91015A8462}" type="pres">
      <dgm:prSet presAssocID="{D38AE8DE-5256-4575-91F8-BF7652825029}" presName="hierChild4" presStyleCnt="0"/>
      <dgm:spPr/>
    </dgm:pt>
    <dgm:pt modelId="{C1C99D1A-79EC-4B97-9572-F8110A366B03}" type="pres">
      <dgm:prSet presAssocID="{D38AE8DE-5256-4575-91F8-BF7652825029}" presName="hierChild5" presStyleCnt="0"/>
      <dgm:spPr/>
    </dgm:pt>
    <dgm:pt modelId="{3425E835-F4AA-4668-8E41-BDB1CF74F01F}" type="pres">
      <dgm:prSet presAssocID="{B536A45D-A734-4124-AA32-DD786E6422D6}" presName="Name37" presStyleLbl="parChTrans1D2" presStyleIdx="3" presStyleCnt="12" custSzX="720000" custSzY="288000"/>
      <dgm:spPr/>
    </dgm:pt>
    <dgm:pt modelId="{1E233C0F-88FC-468F-8E34-5CF3DCA9D2B5}" type="pres">
      <dgm:prSet presAssocID="{D43D8944-21A7-4F0E-BF0D-BC5045C33F4F}" presName="hierRoot2" presStyleCnt="0">
        <dgm:presLayoutVars>
          <dgm:hierBranch val="init"/>
        </dgm:presLayoutVars>
      </dgm:prSet>
      <dgm:spPr/>
    </dgm:pt>
    <dgm:pt modelId="{F404024E-6645-427D-9234-453F293E9AE8}" type="pres">
      <dgm:prSet presAssocID="{D43D8944-21A7-4F0E-BF0D-BC5045C33F4F}" presName="rootComposite" presStyleCnt="0"/>
      <dgm:spPr/>
    </dgm:pt>
    <dgm:pt modelId="{31BF603F-4666-40BD-8396-384A6539F2CB}" type="pres">
      <dgm:prSet presAssocID="{D43D8944-21A7-4F0E-BF0D-BC5045C33F4F}" presName="rootText" presStyleLbl="node2" presStyleIdx="3" presStyleCnt="12" custScaleX="122481" custScaleY="166076">
        <dgm:presLayoutVars>
          <dgm:chPref val="3"/>
        </dgm:presLayoutVars>
      </dgm:prSet>
      <dgm:spPr>
        <a:xfrm>
          <a:off x="4703" y="2227770"/>
          <a:ext cx="576592" cy="288296"/>
        </a:xfrm>
        <a:prstGeom prst="rect">
          <a:avLst/>
        </a:prstGeom>
      </dgm:spPr>
    </dgm:pt>
    <dgm:pt modelId="{47B9ACDE-4537-496B-8A2B-F5A3AF137908}" type="pres">
      <dgm:prSet presAssocID="{D43D8944-21A7-4F0E-BF0D-BC5045C33F4F}" presName="rootConnector" presStyleLbl="node2" presStyleIdx="3" presStyleCnt="12"/>
      <dgm:spPr/>
    </dgm:pt>
    <dgm:pt modelId="{DDF0F383-17B6-42EB-9492-156F1947BB94}" type="pres">
      <dgm:prSet presAssocID="{D43D8944-21A7-4F0E-BF0D-BC5045C33F4F}" presName="hierChild4" presStyleCnt="0"/>
      <dgm:spPr/>
    </dgm:pt>
    <dgm:pt modelId="{84649FA9-077C-46A3-83B9-678A14802F49}" type="pres">
      <dgm:prSet presAssocID="{D43D8944-21A7-4F0E-BF0D-BC5045C33F4F}" presName="hierChild5" presStyleCnt="0"/>
      <dgm:spPr/>
    </dgm:pt>
    <dgm:pt modelId="{EF93BF7E-E648-4B34-B2A9-4CF398D137FC}" type="pres">
      <dgm:prSet presAssocID="{F57372CD-4F1E-4C4A-9D0A-EF6D874216A9}" presName="Name37" presStyleLbl="parChTrans1D2" presStyleIdx="4" presStyleCnt="12"/>
      <dgm:spPr/>
    </dgm:pt>
    <dgm:pt modelId="{099BBBBA-A52E-44D7-BC30-B0189A6D1C7D}" type="pres">
      <dgm:prSet presAssocID="{49069602-C7D0-4D42-A0A2-EDB03BB44D16}" presName="hierRoot2" presStyleCnt="0">
        <dgm:presLayoutVars>
          <dgm:hierBranch val="init"/>
        </dgm:presLayoutVars>
      </dgm:prSet>
      <dgm:spPr/>
    </dgm:pt>
    <dgm:pt modelId="{E81D0C02-CCD2-40BD-ABC0-27D79771957B}" type="pres">
      <dgm:prSet presAssocID="{49069602-C7D0-4D42-A0A2-EDB03BB44D16}" presName="rootComposite" presStyleCnt="0"/>
      <dgm:spPr/>
    </dgm:pt>
    <dgm:pt modelId="{8E6D3597-5FCF-418C-BF52-D8F5021E28A2}" type="pres">
      <dgm:prSet presAssocID="{49069602-C7D0-4D42-A0A2-EDB03BB44D16}" presName="rootText" presStyleLbl="node2" presStyleIdx="4" presStyleCnt="12" custScaleX="122481" custScaleY="166076">
        <dgm:presLayoutVars>
          <dgm:chPref val="3"/>
        </dgm:presLayoutVars>
      </dgm:prSet>
      <dgm:spPr/>
    </dgm:pt>
    <dgm:pt modelId="{BA49E5FA-E0AA-4538-B5F6-750A434869F2}" type="pres">
      <dgm:prSet presAssocID="{49069602-C7D0-4D42-A0A2-EDB03BB44D16}" presName="rootConnector" presStyleLbl="node2" presStyleIdx="4" presStyleCnt="12"/>
      <dgm:spPr/>
    </dgm:pt>
    <dgm:pt modelId="{9D2A5809-314B-47EE-8BD7-24E3990E2A28}" type="pres">
      <dgm:prSet presAssocID="{49069602-C7D0-4D42-A0A2-EDB03BB44D16}" presName="hierChild4" presStyleCnt="0"/>
      <dgm:spPr/>
    </dgm:pt>
    <dgm:pt modelId="{AE104AB0-B1D9-4A3F-867B-9873C99EDF8A}" type="pres">
      <dgm:prSet presAssocID="{49069602-C7D0-4D42-A0A2-EDB03BB44D16}" presName="hierChild5" presStyleCnt="0"/>
      <dgm:spPr/>
    </dgm:pt>
    <dgm:pt modelId="{4850BC21-1A87-4C91-954C-16CA5DF4461F}" type="pres">
      <dgm:prSet presAssocID="{ECDF6775-D63A-4587-937E-618B2E4B0DCB}" presName="Name37" presStyleLbl="parChTrans1D2" presStyleIdx="5" presStyleCnt="12"/>
      <dgm:spPr/>
    </dgm:pt>
    <dgm:pt modelId="{04FB7691-087E-4AF1-9E18-3815DF45A2F0}" type="pres">
      <dgm:prSet presAssocID="{2CDBEC8C-61F2-4ED3-AFA0-337986A487A0}" presName="hierRoot2" presStyleCnt="0">
        <dgm:presLayoutVars>
          <dgm:hierBranch val="init"/>
        </dgm:presLayoutVars>
      </dgm:prSet>
      <dgm:spPr/>
    </dgm:pt>
    <dgm:pt modelId="{0DD5FF57-9591-4C11-9438-C88B2C68A2BC}" type="pres">
      <dgm:prSet presAssocID="{2CDBEC8C-61F2-4ED3-AFA0-337986A487A0}" presName="rootComposite" presStyleCnt="0"/>
      <dgm:spPr/>
    </dgm:pt>
    <dgm:pt modelId="{289A2C86-56F3-4EF6-97B0-3B90C153EB76}" type="pres">
      <dgm:prSet presAssocID="{2CDBEC8C-61F2-4ED3-AFA0-337986A487A0}" presName="rootText" presStyleLbl="node2" presStyleIdx="5" presStyleCnt="12" custScaleX="122481" custScaleY="166076">
        <dgm:presLayoutVars>
          <dgm:chPref val="3"/>
        </dgm:presLayoutVars>
      </dgm:prSet>
      <dgm:spPr/>
    </dgm:pt>
    <dgm:pt modelId="{02571665-1A94-42CE-980A-2D17F05D6445}" type="pres">
      <dgm:prSet presAssocID="{2CDBEC8C-61F2-4ED3-AFA0-337986A487A0}" presName="rootConnector" presStyleLbl="node2" presStyleIdx="5" presStyleCnt="12"/>
      <dgm:spPr/>
    </dgm:pt>
    <dgm:pt modelId="{628E699A-8486-421B-8303-6AE3148057B8}" type="pres">
      <dgm:prSet presAssocID="{2CDBEC8C-61F2-4ED3-AFA0-337986A487A0}" presName="hierChild4" presStyleCnt="0"/>
      <dgm:spPr/>
    </dgm:pt>
    <dgm:pt modelId="{0C5DAE2B-45BC-43F9-AEBA-BEE041168539}" type="pres">
      <dgm:prSet presAssocID="{2CDBEC8C-61F2-4ED3-AFA0-337986A487A0}" presName="hierChild5" presStyleCnt="0"/>
      <dgm:spPr/>
    </dgm:pt>
    <dgm:pt modelId="{FB7B3FDC-4CD0-4DAD-9D75-3D1E8934A526}" type="pres">
      <dgm:prSet presAssocID="{ED7EC885-4EF1-4A6E-974F-F5182F494328}" presName="Name37" presStyleLbl="parChTrans1D2" presStyleIdx="6" presStyleCnt="12" custSzX="720000" custSzY="288000"/>
      <dgm:spPr/>
    </dgm:pt>
    <dgm:pt modelId="{F099DEE7-67BB-44D4-85D0-91828B3A3332}" type="pres">
      <dgm:prSet presAssocID="{039F4C3B-8ED2-4770-BC12-A0320F1921C5}" presName="hierRoot2" presStyleCnt="0">
        <dgm:presLayoutVars>
          <dgm:hierBranch val="init"/>
        </dgm:presLayoutVars>
      </dgm:prSet>
      <dgm:spPr/>
    </dgm:pt>
    <dgm:pt modelId="{220EED07-B14D-4019-A833-60439FC20623}" type="pres">
      <dgm:prSet presAssocID="{039F4C3B-8ED2-4770-BC12-A0320F1921C5}" presName="rootComposite" presStyleCnt="0"/>
      <dgm:spPr/>
    </dgm:pt>
    <dgm:pt modelId="{45DE92D6-6844-4D56-B0D6-F46569409CD5}" type="pres">
      <dgm:prSet presAssocID="{039F4C3B-8ED2-4770-BC12-A0320F1921C5}" presName="rootText" presStyleLbl="node2" presStyleIdx="6" presStyleCnt="12" custScaleX="122481" custScaleY="166076">
        <dgm:presLayoutVars>
          <dgm:chPref val="3"/>
        </dgm:presLayoutVars>
      </dgm:prSet>
      <dgm:spPr>
        <a:xfrm>
          <a:off x="2590722" y="2227770"/>
          <a:ext cx="576592" cy="288296"/>
        </a:xfrm>
        <a:prstGeom prst="rect">
          <a:avLst/>
        </a:prstGeom>
      </dgm:spPr>
    </dgm:pt>
    <dgm:pt modelId="{3716F246-B243-49C2-845B-AE5A27640892}" type="pres">
      <dgm:prSet presAssocID="{039F4C3B-8ED2-4770-BC12-A0320F1921C5}" presName="rootConnector" presStyleLbl="node2" presStyleIdx="6" presStyleCnt="12"/>
      <dgm:spPr/>
    </dgm:pt>
    <dgm:pt modelId="{DEE1424A-BE7D-4665-9313-12D5D50E227A}" type="pres">
      <dgm:prSet presAssocID="{039F4C3B-8ED2-4770-BC12-A0320F1921C5}" presName="hierChild4" presStyleCnt="0"/>
      <dgm:spPr/>
    </dgm:pt>
    <dgm:pt modelId="{79EC223E-CDEC-4467-BEF0-AD5AB5A874CE}" type="pres">
      <dgm:prSet presAssocID="{039F4C3B-8ED2-4770-BC12-A0320F1921C5}" presName="hierChild5" presStyleCnt="0"/>
      <dgm:spPr/>
    </dgm:pt>
    <dgm:pt modelId="{9BEA520A-268E-46ED-ADFE-85F4782E4B75}" type="pres">
      <dgm:prSet presAssocID="{672E7F45-CE40-496D-82E1-38CF65A00C58}" presName="Name37" presStyleLbl="parChTrans1D2" presStyleIdx="7" presStyleCnt="12"/>
      <dgm:spPr/>
    </dgm:pt>
    <dgm:pt modelId="{163C4B28-568F-4F27-92A3-76BAAD71DDAE}" type="pres">
      <dgm:prSet presAssocID="{A8982AA8-5792-4C3B-A39B-5EA01EBF8F9A}" presName="hierRoot2" presStyleCnt="0">
        <dgm:presLayoutVars>
          <dgm:hierBranch val="init"/>
        </dgm:presLayoutVars>
      </dgm:prSet>
      <dgm:spPr/>
    </dgm:pt>
    <dgm:pt modelId="{BDA7350D-E108-4CBC-9F14-A36854C4B4CA}" type="pres">
      <dgm:prSet presAssocID="{A8982AA8-5792-4C3B-A39B-5EA01EBF8F9A}" presName="rootComposite" presStyleCnt="0"/>
      <dgm:spPr/>
    </dgm:pt>
    <dgm:pt modelId="{39883C3A-9B0D-4106-908C-9D9D46C3CA97}" type="pres">
      <dgm:prSet presAssocID="{A8982AA8-5792-4C3B-A39B-5EA01EBF8F9A}" presName="rootText" presStyleLbl="node2" presStyleIdx="7" presStyleCnt="12" custScaleX="122481" custScaleY="166076">
        <dgm:presLayoutVars>
          <dgm:chPref val="3"/>
        </dgm:presLayoutVars>
      </dgm:prSet>
      <dgm:spPr/>
    </dgm:pt>
    <dgm:pt modelId="{03749936-E3B5-4ACD-A757-A7E99E018A6C}" type="pres">
      <dgm:prSet presAssocID="{A8982AA8-5792-4C3B-A39B-5EA01EBF8F9A}" presName="rootConnector" presStyleLbl="node2" presStyleIdx="7" presStyleCnt="12"/>
      <dgm:spPr/>
    </dgm:pt>
    <dgm:pt modelId="{B49952F3-9DE1-4BF2-9548-A725E569555B}" type="pres">
      <dgm:prSet presAssocID="{A8982AA8-5792-4C3B-A39B-5EA01EBF8F9A}" presName="hierChild4" presStyleCnt="0"/>
      <dgm:spPr/>
    </dgm:pt>
    <dgm:pt modelId="{375C2C21-6B3C-4E9A-8E7F-7BF90ED78AA4}" type="pres">
      <dgm:prSet presAssocID="{A8982AA8-5792-4C3B-A39B-5EA01EBF8F9A}" presName="hierChild5" presStyleCnt="0"/>
      <dgm:spPr/>
    </dgm:pt>
    <dgm:pt modelId="{C4BA6889-2599-4CC4-8BC6-7EA8C41DB938}" type="pres">
      <dgm:prSet presAssocID="{D4DC71C0-F8F6-4278-A904-8B4479EC8465}" presName="Name37" presStyleLbl="parChTrans1D2" presStyleIdx="8" presStyleCnt="12"/>
      <dgm:spPr/>
    </dgm:pt>
    <dgm:pt modelId="{3FDFCABE-2730-4889-B099-7D1EDB16EB36}" type="pres">
      <dgm:prSet presAssocID="{3D545499-CBC9-455D-A375-FDC993D7B114}" presName="hierRoot2" presStyleCnt="0">
        <dgm:presLayoutVars>
          <dgm:hierBranch val="init"/>
        </dgm:presLayoutVars>
      </dgm:prSet>
      <dgm:spPr/>
    </dgm:pt>
    <dgm:pt modelId="{9EF58A16-4501-4077-AB83-47495DB6C5C6}" type="pres">
      <dgm:prSet presAssocID="{3D545499-CBC9-455D-A375-FDC993D7B114}" presName="rootComposite" presStyleCnt="0"/>
      <dgm:spPr/>
    </dgm:pt>
    <dgm:pt modelId="{0F3665BB-CFFF-4F29-9252-270355586485}" type="pres">
      <dgm:prSet presAssocID="{3D545499-CBC9-455D-A375-FDC993D7B114}" presName="rootText" presStyleLbl="node2" presStyleIdx="8" presStyleCnt="12" custScaleX="122560" custScaleY="165978">
        <dgm:presLayoutVars>
          <dgm:chPref val="3"/>
        </dgm:presLayoutVars>
      </dgm:prSet>
      <dgm:spPr/>
    </dgm:pt>
    <dgm:pt modelId="{2E157B0A-B340-4C65-B3E2-E9807C1E83FC}" type="pres">
      <dgm:prSet presAssocID="{3D545499-CBC9-455D-A375-FDC993D7B114}" presName="rootConnector" presStyleLbl="node2" presStyleIdx="8" presStyleCnt="12"/>
      <dgm:spPr/>
    </dgm:pt>
    <dgm:pt modelId="{F3091BA9-7D53-40D2-AB3A-E0A3F6DF4C70}" type="pres">
      <dgm:prSet presAssocID="{3D545499-CBC9-455D-A375-FDC993D7B114}" presName="hierChild4" presStyleCnt="0"/>
      <dgm:spPr/>
    </dgm:pt>
    <dgm:pt modelId="{E8EBF8BE-96AB-43A8-8101-FB47D8BDC9F7}" type="pres">
      <dgm:prSet presAssocID="{3D545499-CBC9-455D-A375-FDC993D7B114}" presName="hierChild5" presStyleCnt="0"/>
      <dgm:spPr/>
    </dgm:pt>
    <dgm:pt modelId="{3DB461D2-5811-460E-BC0A-D2DF542E507B}" type="pres">
      <dgm:prSet presAssocID="{9BD61544-0F19-4F83-8237-4249790D83D7}" presName="Name37" presStyleLbl="parChTrans1D2" presStyleIdx="9" presStyleCnt="12"/>
      <dgm:spPr/>
    </dgm:pt>
    <dgm:pt modelId="{0DFC8EC9-90C5-4E54-B84D-9C0B4E2BC3C9}" type="pres">
      <dgm:prSet presAssocID="{A0241727-84BB-4865-BC64-35AD92C1A344}" presName="hierRoot2" presStyleCnt="0">
        <dgm:presLayoutVars>
          <dgm:hierBranch val="init"/>
        </dgm:presLayoutVars>
      </dgm:prSet>
      <dgm:spPr/>
    </dgm:pt>
    <dgm:pt modelId="{A0ECCF1B-7AA0-4228-8686-5327F036ED98}" type="pres">
      <dgm:prSet presAssocID="{A0241727-84BB-4865-BC64-35AD92C1A344}" presName="rootComposite" presStyleCnt="0"/>
      <dgm:spPr/>
    </dgm:pt>
    <dgm:pt modelId="{65BC5C1E-7604-4362-BC99-04A2F6ED0414}" type="pres">
      <dgm:prSet presAssocID="{A0241727-84BB-4865-BC64-35AD92C1A344}" presName="rootText" presStyleLbl="node2" presStyleIdx="9" presStyleCnt="12" custScaleX="122481" custScaleY="166076">
        <dgm:presLayoutVars>
          <dgm:chPref val="3"/>
        </dgm:presLayoutVars>
      </dgm:prSet>
      <dgm:spPr/>
    </dgm:pt>
    <dgm:pt modelId="{FDD04AC2-5624-4A22-B1C4-391E54743158}" type="pres">
      <dgm:prSet presAssocID="{A0241727-84BB-4865-BC64-35AD92C1A344}" presName="rootConnector" presStyleLbl="node2" presStyleIdx="9" presStyleCnt="12"/>
      <dgm:spPr/>
    </dgm:pt>
    <dgm:pt modelId="{C7FA73CC-22C7-48E1-B3EE-CEAAD0F1E097}" type="pres">
      <dgm:prSet presAssocID="{A0241727-84BB-4865-BC64-35AD92C1A344}" presName="hierChild4" presStyleCnt="0"/>
      <dgm:spPr/>
    </dgm:pt>
    <dgm:pt modelId="{2EE3C306-9E4D-490C-B0A9-78DC9BDCFD16}" type="pres">
      <dgm:prSet presAssocID="{A0241727-84BB-4865-BC64-35AD92C1A344}" presName="hierChild5" presStyleCnt="0"/>
      <dgm:spPr/>
    </dgm:pt>
    <dgm:pt modelId="{3DF220C0-8E96-4EEA-8BAD-CA74932F9FA9}" type="pres">
      <dgm:prSet presAssocID="{80A622B6-17ED-43B9-93BD-6DAD1AD9C9CB}" presName="Name37" presStyleLbl="parChTrans1D2" presStyleIdx="10" presStyleCnt="12"/>
      <dgm:spPr/>
    </dgm:pt>
    <dgm:pt modelId="{2FD2BA77-8DD5-4500-AB49-5D4F4E8F5709}" type="pres">
      <dgm:prSet presAssocID="{A46FE431-9E2B-4350-8C3C-D0F28D016075}" presName="hierRoot2" presStyleCnt="0">
        <dgm:presLayoutVars>
          <dgm:hierBranch val="init"/>
        </dgm:presLayoutVars>
      </dgm:prSet>
      <dgm:spPr/>
    </dgm:pt>
    <dgm:pt modelId="{A9CB797F-AFD6-49B6-AC60-B269DAB8DBA6}" type="pres">
      <dgm:prSet presAssocID="{A46FE431-9E2B-4350-8C3C-D0F28D016075}" presName="rootComposite" presStyleCnt="0"/>
      <dgm:spPr/>
    </dgm:pt>
    <dgm:pt modelId="{8E1423C0-A7E4-48FB-AA84-52AE66407EA2}" type="pres">
      <dgm:prSet presAssocID="{A46FE431-9E2B-4350-8C3C-D0F28D016075}" presName="rootText" presStyleLbl="node2" presStyleIdx="10" presStyleCnt="12" custScaleX="122481" custScaleY="166076">
        <dgm:presLayoutVars>
          <dgm:chPref val="3"/>
        </dgm:presLayoutVars>
      </dgm:prSet>
      <dgm:spPr/>
    </dgm:pt>
    <dgm:pt modelId="{C1F118B0-6DBB-451B-87FA-A4130F07F4CD}" type="pres">
      <dgm:prSet presAssocID="{A46FE431-9E2B-4350-8C3C-D0F28D016075}" presName="rootConnector" presStyleLbl="node2" presStyleIdx="10" presStyleCnt="12"/>
      <dgm:spPr/>
    </dgm:pt>
    <dgm:pt modelId="{83AD4FC0-379B-4913-BFEE-038375F71F86}" type="pres">
      <dgm:prSet presAssocID="{A46FE431-9E2B-4350-8C3C-D0F28D016075}" presName="hierChild4" presStyleCnt="0"/>
      <dgm:spPr/>
    </dgm:pt>
    <dgm:pt modelId="{48220928-A7D5-45A9-B2E8-CA89B4C537FF}" type="pres">
      <dgm:prSet presAssocID="{A46FE431-9E2B-4350-8C3C-D0F28D016075}" presName="hierChild5" presStyleCnt="0"/>
      <dgm:spPr/>
    </dgm:pt>
    <dgm:pt modelId="{684BC59A-F2C4-46D6-ADBD-07B3357F3BFE}" type="pres">
      <dgm:prSet presAssocID="{54495406-F93A-4695-A36D-C724DD4092BE}" presName="Name37" presStyleLbl="parChTrans1D2" presStyleIdx="11" presStyleCnt="12"/>
      <dgm:spPr/>
    </dgm:pt>
    <dgm:pt modelId="{2411B449-B1E7-4EAC-9649-C40D3FBD8478}" type="pres">
      <dgm:prSet presAssocID="{758558FD-B3E1-46EA-A87F-1A61C23DD379}" presName="hierRoot2" presStyleCnt="0">
        <dgm:presLayoutVars>
          <dgm:hierBranch val="init"/>
        </dgm:presLayoutVars>
      </dgm:prSet>
      <dgm:spPr/>
    </dgm:pt>
    <dgm:pt modelId="{BBD3F5CF-4E64-43FD-B032-DE9DEE33E32B}" type="pres">
      <dgm:prSet presAssocID="{758558FD-B3E1-46EA-A87F-1A61C23DD379}" presName="rootComposite" presStyleCnt="0"/>
      <dgm:spPr/>
    </dgm:pt>
    <dgm:pt modelId="{FA1AD571-2932-4C60-97BA-6A106FC97D0A}" type="pres">
      <dgm:prSet presAssocID="{758558FD-B3E1-46EA-A87F-1A61C23DD379}" presName="rootText" presStyleLbl="node2" presStyleIdx="11" presStyleCnt="12" custScaleX="122481" custScaleY="166076">
        <dgm:presLayoutVars>
          <dgm:chPref val="3"/>
        </dgm:presLayoutVars>
      </dgm:prSet>
      <dgm:spPr/>
    </dgm:pt>
    <dgm:pt modelId="{7F67475F-1685-458B-90B7-76ED1C5D9071}" type="pres">
      <dgm:prSet presAssocID="{758558FD-B3E1-46EA-A87F-1A61C23DD379}" presName="rootConnector" presStyleLbl="node2" presStyleIdx="11" presStyleCnt="12"/>
      <dgm:spPr/>
    </dgm:pt>
    <dgm:pt modelId="{D1BBBC1E-5818-43DC-BCD3-645EC40BC763}" type="pres">
      <dgm:prSet presAssocID="{758558FD-B3E1-46EA-A87F-1A61C23DD379}" presName="hierChild4" presStyleCnt="0"/>
      <dgm:spPr/>
    </dgm:pt>
    <dgm:pt modelId="{09623143-9184-4640-83C9-1A78E5F0AD98}" type="pres">
      <dgm:prSet presAssocID="{758558FD-B3E1-46EA-A87F-1A61C23DD379}" presName="hierChild5" presStyleCnt="0"/>
      <dgm:spPr/>
    </dgm:pt>
    <dgm:pt modelId="{BBD73CDF-DC29-43C8-8D6D-B1A1EE34DAC0}" type="pres">
      <dgm:prSet presAssocID="{2F7FC89F-834F-49C7-9AA8-DA2B882764E2}" presName="hierChild3" presStyleCnt="0"/>
      <dgm:spPr/>
    </dgm:pt>
  </dgm:ptLst>
  <dgm:cxnLst>
    <dgm:cxn modelId="{97FF3F03-73FB-48DE-9897-638A75030933}" srcId="{2F7FC89F-834F-49C7-9AA8-DA2B882764E2}" destId="{2CDBEC8C-61F2-4ED3-AFA0-337986A487A0}" srcOrd="5" destOrd="0" parTransId="{ECDF6775-D63A-4587-937E-618B2E4B0DCB}" sibTransId="{34711A15-949F-4660-B8CC-40704C7871AF}"/>
    <dgm:cxn modelId="{E5181004-CC38-4A7F-BFEC-FF4D5311B373}" type="presOf" srcId="{2CDBEC8C-61F2-4ED3-AFA0-337986A487A0}" destId="{289A2C86-56F3-4EF6-97B0-3B90C153EB76}" srcOrd="0" destOrd="0" presId="urn:microsoft.com/office/officeart/2005/8/layout/orgChart1"/>
    <dgm:cxn modelId="{E7AFC30B-D3A9-42D4-91C2-F2181A1B7949}" srcId="{2F7FC89F-834F-49C7-9AA8-DA2B882764E2}" destId="{A46FE431-9E2B-4350-8C3C-D0F28D016075}" srcOrd="10" destOrd="0" parTransId="{80A622B6-17ED-43B9-93BD-6DAD1AD9C9CB}" sibTransId="{BD5B34E6-FD74-4040-8C98-FBCBA983F2DB}"/>
    <dgm:cxn modelId="{802B8E0F-ACDE-430D-BDE4-07D39826EE0E}" type="presOf" srcId="{B536A45D-A734-4124-AA32-DD786E6422D6}" destId="{3425E835-F4AA-4668-8E41-BDB1CF74F01F}" srcOrd="0" destOrd="0" presId="urn:microsoft.com/office/officeart/2005/8/layout/orgChart1"/>
    <dgm:cxn modelId="{92128311-D024-4879-A6FE-1B3282B8502C}" type="presOf" srcId="{039F4C3B-8ED2-4770-BC12-A0320F1921C5}" destId="{3716F246-B243-49C2-845B-AE5A27640892}" srcOrd="1" destOrd="0" presId="urn:microsoft.com/office/officeart/2005/8/layout/orgChart1"/>
    <dgm:cxn modelId="{31425C13-EFCE-4374-A587-43064E4C22C7}" type="presOf" srcId="{D38AE8DE-5256-4575-91F8-BF7652825029}" destId="{799AE6E2-9D06-4C4A-B59D-58E62FA037DD}" srcOrd="1" destOrd="0" presId="urn:microsoft.com/office/officeart/2005/8/layout/orgChart1"/>
    <dgm:cxn modelId="{20F56517-FDDD-4647-9616-5A10B12719B5}" type="presOf" srcId="{1583BB6B-31FF-4A58-B5C2-3014693FC6DC}" destId="{209F60ED-1EA5-4B4E-8E89-FEA84C5B4B43}" srcOrd="1" destOrd="0" presId="urn:microsoft.com/office/officeart/2005/8/layout/orgChart1"/>
    <dgm:cxn modelId="{0E4C3E19-C49C-4F92-8B10-CF542C54B191}" type="presOf" srcId="{A0241727-84BB-4865-BC64-35AD92C1A344}" destId="{65BC5C1E-7604-4362-BC99-04A2F6ED0414}" srcOrd="0" destOrd="0" presId="urn:microsoft.com/office/officeart/2005/8/layout/orgChart1"/>
    <dgm:cxn modelId="{0A285C23-E5B4-484F-8D10-4422C0648A21}" type="presOf" srcId="{49069602-C7D0-4D42-A0A2-EDB03BB44D16}" destId="{8E6D3597-5FCF-418C-BF52-D8F5021E28A2}" srcOrd="0" destOrd="0" presId="urn:microsoft.com/office/officeart/2005/8/layout/orgChart1"/>
    <dgm:cxn modelId="{30ED1B28-4B1A-4B16-A80F-B26AECE48528}" srcId="{2F7FC89F-834F-49C7-9AA8-DA2B882764E2}" destId="{D43D8944-21A7-4F0E-BF0D-BC5045C33F4F}" srcOrd="3" destOrd="0" parTransId="{B536A45D-A734-4124-AA32-DD786E6422D6}" sibTransId="{FA7C55B0-1544-4502-B05C-BFCFD72D355C}"/>
    <dgm:cxn modelId="{4624862A-A81B-4A79-8AF3-23611FEAF0D1}" type="presOf" srcId="{039F4C3B-8ED2-4770-BC12-A0320F1921C5}" destId="{45DE92D6-6844-4D56-B0D6-F46569409CD5}" srcOrd="0" destOrd="0" presId="urn:microsoft.com/office/officeart/2005/8/layout/orgChart1"/>
    <dgm:cxn modelId="{3A13C52B-B8F4-4037-9D00-D6319253B304}" type="presOf" srcId="{54495406-F93A-4695-A36D-C724DD4092BE}" destId="{684BC59A-F2C4-46D6-ADBD-07B3357F3BFE}" srcOrd="0" destOrd="0" presId="urn:microsoft.com/office/officeart/2005/8/layout/orgChart1"/>
    <dgm:cxn modelId="{4833DD2C-60C6-42DB-B7AA-68B5F4F28C69}" type="presOf" srcId="{A8982AA8-5792-4C3B-A39B-5EA01EBF8F9A}" destId="{39883C3A-9B0D-4106-908C-9D9D46C3CA97}" srcOrd="0" destOrd="0" presId="urn:microsoft.com/office/officeart/2005/8/layout/orgChart1"/>
    <dgm:cxn modelId="{4D738E33-DDBB-460D-A611-4E9495D2517B}" srcId="{2F7FC89F-834F-49C7-9AA8-DA2B882764E2}" destId="{A8982AA8-5792-4C3B-A39B-5EA01EBF8F9A}" srcOrd="7" destOrd="0" parTransId="{672E7F45-CE40-496D-82E1-38CF65A00C58}" sibTransId="{BEDA01B1-7A8C-4A15-91CC-68A049C03B8B}"/>
    <dgm:cxn modelId="{C076983C-A632-49C5-A669-EF1004A7C57D}" srcId="{2F7FC89F-834F-49C7-9AA8-DA2B882764E2}" destId="{3D545499-CBC9-455D-A375-FDC993D7B114}" srcOrd="8" destOrd="0" parTransId="{D4DC71C0-F8F6-4278-A904-8B4479EC8465}" sibTransId="{98D6D0D2-349B-4684-85F8-6B638FDFF766}"/>
    <dgm:cxn modelId="{38AB8C3D-814D-4621-B0F7-0B0F7376E683}" type="presOf" srcId="{49069602-C7D0-4D42-A0A2-EDB03BB44D16}" destId="{BA49E5FA-E0AA-4538-B5F6-750A434869F2}" srcOrd="1" destOrd="0" presId="urn:microsoft.com/office/officeart/2005/8/layout/orgChart1"/>
    <dgm:cxn modelId="{2FB07B3E-AC45-4A4B-895C-CD7A1A76FAD5}" type="presOf" srcId="{ED7EC885-4EF1-4A6E-974F-F5182F494328}" destId="{FB7B3FDC-4CD0-4DAD-9D75-3D1E8934A526}" srcOrd="0" destOrd="0" presId="urn:microsoft.com/office/officeart/2005/8/layout/orgChart1"/>
    <dgm:cxn modelId="{79DF973F-CE05-4A14-84AA-E68297CD6761}" type="presOf" srcId="{ECDF6775-D63A-4587-937E-618B2E4B0DCB}" destId="{4850BC21-1A87-4C91-954C-16CA5DF4461F}" srcOrd="0" destOrd="0" presId="urn:microsoft.com/office/officeart/2005/8/layout/orgChart1"/>
    <dgm:cxn modelId="{55621F5C-EC33-4F9C-BADA-DE35D7D3CC50}" type="presOf" srcId="{1583BB6B-31FF-4A58-B5C2-3014693FC6DC}" destId="{36F5E8AA-3AE4-4B7E-8056-DE28025B0D18}" srcOrd="0" destOrd="0" presId="urn:microsoft.com/office/officeart/2005/8/layout/orgChart1"/>
    <dgm:cxn modelId="{DEFB475D-2C5D-48F1-A7DC-552D31338273}" type="presOf" srcId="{3D545499-CBC9-455D-A375-FDC993D7B114}" destId="{2E157B0A-B340-4C65-B3E2-E9807C1E83FC}" srcOrd="1" destOrd="0" presId="urn:microsoft.com/office/officeart/2005/8/layout/orgChart1"/>
    <dgm:cxn modelId="{D2F78264-8844-4894-B4EF-237FE577B79F}" type="presOf" srcId="{A46FE431-9E2B-4350-8C3C-D0F28D016075}" destId="{C1F118B0-6DBB-451B-87FA-A4130F07F4CD}" srcOrd="1" destOrd="0" presId="urn:microsoft.com/office/officeart/2005/8/layout/orgChart1"/>
    <dgm:cxn modelId="{52D71E66-2E4D-4157-A1B5-4D969D388A4A}" type="presOf" srcId="{2F7FC89F-834F-49C7-9AA8-DA2B882764E2}" destId="{79E13BF3-88B1-4001-8365-C62C6FB108C1}" srcOrd="0" destOrd="0" presId="urn:microsoft.com/office/officeart/2005/8/layout/orgChart1"/>
    <dgm:cxn modelId="{E6EBDA48-193F-47EA-B90A-AEFBE3A0CE2A}" type="presOf" srcId="{2F7FC89F-834F-49C7-9AA8-DA2B882764E2}" destId="{262E812A-96A8-4B13-96B7-B94F390586DE}" srcOrd="1" destOrd="0" presId="urn:microsoft.com/office/officeart/2005/8/layout/orgChart1"/>
    <dgm:cxn modelId="{4A070E76-523C-4B84-915B-9D7EABE6441D}" type="presOf" srcId="{D38AE8DE-5256-4575-91F8-BF7652825029}" destId="{3B230F8A-E608-4E39-AEB5-C9C861580A20}" srcOrd="0" destOrd="0" presId="urn:microsoft.com/office/officeart/2005/8/layout/orgChart1"/>
    <dgm:cxn modelId="{82441579-A99C-48E7-B1A1-507A52C2891C}" type="presOf" srcId="{D43D8944-21A7-4F0E-BF0D-BC5045C33F4F}" destId="{47B9ACDE-4537-496B-8A2B-F5A3AF137908}" srcOrd="1" destOrd="0" presId="urn:microsoft.com/office/officeart/2005/8/layout/orgChart1"/>
    <dgm:cxn modelId="{C2838E7C-57B9-4B83-8786-B480E00B41DE}" type="presOf" srcId="{A0241727-84BB-4865-BC64-35AD92C1A344}" destId="{FDD04AC2-5624-4A22-B1C4-391E54743158}" srcOrd="1" destOrd="0" presId="urn:microsoft.com/office/officeart/2005/8/layout/orgChart1"/>
    <dgm:cxn modelId="{BE3BE481-11F9-4176-8C27-215893E3DE47}" type="presOf" srcId="{672E7F45-CE40-496D-82E1-38CF65A00C58}" destId="{9BEA520A-268E-46ED-ADFE-85F4782E4B75}" srcOrd="0" destOrd="0" presId="urn:microsoft.com/office/officeart/2005/8/layout/orgChart1"/>
    <dgm:cxn modelId="{61332F82-7042-446D-B2B1-D3FBED37AA86}" type="presOf" srcId="{D43D8944-21A7-4F0E-BF0D-BC5045C33F4F}" destId="{31BF603F-4666-40BD-8396-384A6539F2CB}" srcOrd="0" destOrd="0" presId="urn:microsoft.com/office/officeart/2005/8/layout/orgChart1"/>
    <dgm:cxn modelId="{29E19789-8A4F-4E7D-9A3F-5A44A4C3A218}" type="presOf" srcId="{8A487F5C-D615-4A50-9225-AA5451AB6170}" destId="{AEF0D0B1-E0C0-4EB0-AAF7-E4AF1418775D}" srcOrd="0" destOrd="0" presId="urn:microsoft.com/office/officeart/2005/8/layout/orgChart1"/>
    <dgm:cxn modelId="{A0D2339A-084D-4A11-ADF2-59FBB2E4A023}" type="presOf" srcId="{80A622B6-17ED-43B9-93BD-6DAD1AD9C9CB}" destId="{3DF220C0-8E96-4EEA-8BAD-CA74932F9FA9}" srcOrd="0" destOrd="0" presId="urn:microsoft.com/office/officeart/2005/8/layout/orgChart1"/>
    <dgm:cxn modelId="{C413EE9A-93E0-4AD9-A106-2DC08ADCF633}" srcId="{2F7FC89F-834F-49C7-9AA8-DA2B882764E2}" destId="{49069602-C7D0-4D42-A0A2-EDB03BB44D16}" srcOrd="4" destOrd="0" parTransId="{F57372CD-4F1E-4C4A-9D0A-EF6D874216A9}" sibTransId="{AB0BC4E3-8EEF-4252-82AA-D2FC0D1A774D}"/>
    <dgm:cxn modelId="{8485619F-5621-4C19-849C-283AE6B5AB6E}" type="presOf" srcId="{2CDBEC8C-61F2-4ED3-AFA0-337986A487A0}" destId="{02571665-1A94-42CE-980A-2D17F05D6445}" srcOrd="1" destOrd="0" presId="urn:microsoft.com/office/officeart/2005/8/layout/orgChart1"/>
    <dgm:cxn modelId="{D8F5C2A4-3697-4C5D-B7F3-64A193F061A9}" type="presOf" srcId="{1F9F84EA-E704-410B-98C3-51C00E8B1401}" destId="{521D02CE-23D8-4EE2-90A2-A05453F1C74B}" srcOrd="0" destOrd="0" presId="urn:microsoft.com/office/officeart/2005/8/layout/orgChart1"/>
    <dgm:cxn modelId="{4384AEAB-6537-46FA-8AC4-C9A55EE25FE6}" type="presOf" srcId="{A8982AA8-5792-4C3B-A39B-5EA01EBF8F9A}" destId="{03749936-E3B5-4ACD-A757-A7E99E018A6C}" srcOrd="1" destOrd="0" presId="urn:microsoft.com/office/officeart/2005/8/layout/orgChart1"/>
    <dgm:cxn modelId="{254A90AC-CE33-4CD9-A852-F647A59FF081}" type="presOf" srcId="{3D545499-CBC9-455D-A375-FDC993D7B114}" destId="{0F3665BB-CFFF-4F29-9252-270355586485}" srcOrd="0" destOrd="0" presId="urn:microsoft.com/office/officeart/2005/8/layout/orgChart1"/>
    <dgm:cxn modelId="{A3A66BB7-18B8-40D3-9F55-13722943B92C}" type="presOf" srcId="{A34E4FBE-1B6F-4970-8310-63E36507C7B3}" destId="{CFE4DB14-F5F6-4021-9958-083A7AF6EC62}" srcOrd="0" destOrd="0" presId="urn:microsoft.com/office/officeart/2005/8/layout/orgChart1"/>
    <dgm:cxn modelId="{F61904B9-46A4-4126-A37D-2556036150F1}" srcId="{2F7FC89F-834F-49C7-9AA8-DA2B882764E2}" destId="{1583BB6B-31FF-4A58-B5C2-3014693FC6DC}" srcOrd="1" destOrd="0" parTransId="{A34E4FBE-1B6F-4970-8310-63E36507C7B3}" sibTransId="{D8431950-7EA7-45B0-A2E7-32B6E53AE326}"/>
    <dgm:cxn modelId="{16153EBA-494B-481C-BC18-AA22C6FB0832}" type="presOf" srcId="{758558FD-B3E1-46EA-A87F-1A61C23DD379}" destId="{7F67475F-1685-458B-90B7-76ED1C5D9071}" srcOrd="1" destOrd="0" presId="urn:microsoft.com/office/officeart/2005/8/layout/orgChart1"/>
    <dgm:cxn modelId="{D52983BC-2082-4B3F-9E05-F04A6068A25D}" type="presOf" srcId="{8A487F5C-D615-4A50-9225-AA5451AB6170}" destId="{1AB6955D-625D-4382-8770-A60A8ED5BC13}" srcOrd="1" destOrd="0" presId="urn:microsoft.com/office/officeart/2005/8/layout/orgChart1"/>
    <dgm:cxn modelId="{348E18BF-AD2C-4721-9004-F82782B76F13}" type="presOf" srcId="{F06BC0DE-AECC-4850-8DE0-8F561FF65556}" destId="{D607C83F-AF68-4681-AA4E-B90DC767F8D9}" srcOrd="0" destOrd="0" presId="urn:microsoft.com/office/officeart/2005/8/layout/orgChart1"/>
    <dgm:cxn modelId="{2C2B1AC0-ABAA-4D82-ADEE-DA1CB49D8484}" srcId="{2F7FC89F-834F-49C7-9AA8-DA2B882764E2}" destId="{039F4C3B-8ED2-4770-BC12-A0320F1921C5}" srcOrd="6" destOrd="0" parTransId="{ED7EC885-4EF1-4A6E-974F-F5182F494328}" sibTransId="{4A0777B6-6A6F-4106-A676-97777A825198}"/>
    <dgm:cxn modelId="{3DEAEDC5-58EB-48F5-86F8-69CF34AE5958}" srcId="{2F7FC89F-834F-49C7-9AA8-DA2B882764E2}" destId="{758558FD-B3E1-46EA-A87F-1A61C23DD379}" srcOrd="11" destOrd="0" parTransId="{54495406-F93A-4695-A36D-C724DD4092BE}" sibTransId="{8311DEB5-0CAE-4E3A-9AE9-632766C11E32}"/>
    <dgm:cxn modelId="{3E4CF6D0-DC99-4E04-88BB-FF43D82AFE13}" type="presOf" srcId="{F57372CD-4F1E-4C4A-9D0A-EF6D874216A9}" destId="{EF93BF7E-E648-4B34-B2A9-4CF398D137FC}" srcOrd="0" destOrd="0" presId="urn:microsoft.com/office/officeart/2005/8/layout/orgChart1"/>
    <dgm:cxn modelId="{3CB1C9D3-5BA9-46FD-9978-BD6E7B71BAEF}" srcId="{2F7FC89F-834F-49C7-9AA8-DA2B882764E2}" destId="{8A487F5C-D615-4A50-9225-AA5451AB6170}" srcOrd="0" destOrd="0" parTransId="{12E5F8CC-366C-4366-90C6-EDF6CE0EFC42}" sibTransId="{F68E6127-DB14-4858-A2D9-A226968BED86}"/>
    <dgm:cxn modelId="{EB10F5D8-7F71-4D6F-AE48-9A16C755E1DD}" type="presOf" srcId="{758558FD-B3E1-46EA-A87F-1A61C23DD379}" destId="{FA1AD571-2932-4C60-97BA-6A106FC97D0A}" srcOrd="0" destOrd="0" presId="urn:microsoft.com/office/officeart/2005/8/layout/orgChart1"/>
    <dgm:cxn modelId="{983878E6-F2C3-4702-AD69-1EFEEF11EB34}" type="presOf" srcId="{12E5F8CC-366C-4366-90C6-EDF6CE0EFC42}" destId="{A1BC6887-E982-4A64-944A-FB2B40B691BE}" srcOrd="0" destOrd="0" presId="urn:microsoft.com/office/officeart/2005/8/layout/orgChart1"/>
    <dgm:cxn modelId="{B1DAF9E9-5368-4699-872D-1B4C59C4F95F}" type="presOf" srcId="{A46FE431-9E2B-4350-8C3C-D0F28D016075}" destId="{8E1423C0-A7E4-48FB-AA84-52AE66407EA2}" srcOrd="0" destOrd="0" presId="urn:microsoft.com/office/officeart/2005/8/layout/orgChart1"/>
    <dgm:cxn modelId="{F7F034ED-1701-4FEA-94BF-718A63ECFBF0}" srcId="{2F7FC89F-834F-49C7-9AA8-DA2B882764E2}" destId="{D38AE8DE-5256-4575-91F8-BF7652825029}" srcOrd="2" destOrd="0" parTransId="{1F9F84EA-E704-410B-98C3-51C00E8B1401}" sibTransId="{8953BD5A-60FA-4A65-8460-94D6CCB1FF9B}"/>
    <dgm:cxn modelId="{51D98AF2-1511-4F31-967D-8AAF071ECE85}" srcId="{F06BC0DE-AECC-4850-8DE0-8F561FF65556}" destId="{2F7FC89F-834F-49C7-9AA8-DA2B882764E2}" srcOrd="0" destOrd="0" parTransId="{48540E31-E476-44E1-9F74-D24EF0A96394}" sibTransId="{DABFFF7F-02B6-4808-BA81-3574F2B6228F}"/>
    <dgm:cxn modelId="{4E55B5F2-CF17-42A6-AE4A-670A05EDC61D}" type="presOf" srcId="{9BD61544-0F19-4F83-8237-4249790D83D7}" destId="{3DB461D2-5811-460E-BC0A-D2DF542E507B}" srcOrd="0" destOrd="0" presId="urn:microsoft.com/office/officeart/2005/8/layout/orgChart1"/>
    <dgm:cxn modelId="{D0ED87F6-BE52-410D-8E03-C0CE69C2CF78}" type="presOf" srcId="{D4DC71C0-F8F6-4278-A904-8B4479EC8465}" destId="{C4BA6889-2599-4CC4-8BC6-7EA8C41DB938}" srcOrd="0" destOrd="0" presId="urn:microsoft.com/office/officeart/2005/8/layout/orgChart1"/>
    <dgm:cxn modelId="{8ECD94F6-63F7-4FCD-9FFE-03C589F93AF1}" srcId="{2F7FC89F-834F-49C7-9AA8-DA2B882764E2}" destId="{A0241727-84BB-4865-BC64-35AD92C1A344}" srcOrd="9" destOrd="0" parTransId="{9BD61544-0F19-4F83-8237-4249790D83D7}" sibTransId="{5C17975E-B504-4136-8D6C-6402B5F249DB}"/>
    <dgm:cxn modelId="{3623D1F2-4623-4A6C-818B-8A9B7EAF2865}" type="presParOf" srcId="{D607C83F-AF68-4681-AA4E-B90DC767F8D9}" destId="{0954A76E-1E59-49C8-B5D1-5324ED33300E}" srcOrd="0" destOrd="0" presId="urn:microsoft.com/office/officeart/2005/8/layout/orgChart1"/>
    <dgm:cxn modelId="{464099BA-E235-4443-A310-E3599794DD27}" type="presParOf" srcId="{0954A76E-1E59-49C8-B5D1-5324ED33300E}" destId="{36C696CC-3CB7-4728-BFD5-397437B26491}" srcOrd="0" destOrd="0" presId="urn:microsoft.com/office/officeart/2005/8/layout/orgChart1"/>
    <dgm:cxn modelId="{BD69077E-06E5-4495-81D0-0CFB1BA526DA}" type="presParOf" srcId="{36C696CC-3CB7-4728-BFD5-397437B26491}" destId="{79E13BF3-88B1-4001-8365-C62C6FB108C1}" srcOrd="0" destOrd="0" presId="urn:microsoft.com/office/officeart/2005/8/layout/orgChart1"/>
    <dgm:cxn modelId="{5EC71697-A079-45B5-A08C-0C4F4D25ED3A}" type="presParOf" srcId="{36C696CC-3CB7-4728-BFD5-397437B26491}" destId="{262E812A-96A8-4B13-96B7-B94F390586DE}" srcOrd="1" destOrd="0" presId="urn:microsoft.com/office/officeart/2005/8/layout/orgChart1"/>
    <dgm:cxn modelId="{158B4120-0F6B-42BB-A602-391EED4D0CAA}" type="presParOf" srcId="{0954A76E-1E59-49C8-B5D1-5324ED33300E}" destId="{B3F91B58-1168-4936-86C0-375FD1B2CECF}" srcOrd="1" destOrd="0" presId="urn:microsoft.com/office/officeart/2005/8/layout/orgChart1"/>
    <dgm:cxn modelId="{FBB94321-C80D-402F-AA2D-A1D66376B26A}" type="presParOf" srcId="{B3F91B58-1168-4936-86C0-375FD1B2CECF}" destId="{A1BC6887-E982-4A64-944A-FB2B40B691BE}" srcOrd="0" destOrd="0" presId="urn:microsoft.com/office/officeart/2005/8/layout/orgChart1"/>
    <dgm:cxn modelId="{623F034E-BE6C-4A61-AB2D-F9B881CA4760}" type="presParOf" srcId="{B3F91B58-1168-4936-86C0-375FD1B2CECF}" destId="{A81B39CD-9BFA-4AC6-8094-A0F358C424D3}" srcOrd="1" destOrd="0" presId="urn:microsoft.com/office/officeart/2005/8/layout/orgChart1"/>
    <dgm:cxn modelId="{A3B9152B-82C0-42F0-B8C4-63D52B7C0599}" type="presParOf" srcId="{A81B39CD-9BFA-4AC6-8094-A0F358C424D3}" destId="{A7B7498D-AB4D-4B25-A3A0-DAFFD4785CFD}" srcOrd="0" destOrd="0" presId="urn:microsoft.com/office/officeart/2005/8/layout/orgChart1"/>
    <dgm:cxn modelId="{3BB39347-562E-4FA9-AECE-51C6EC67D4DF}" type="presParOf" srcId="{A7B7498D-AB4D-4B25-A3A0-DAFFD4785CFD}" destId="{AEF0D0B1-E0C0-4EB0-AAF7-E4AF1418775D}" srcOrd="0" destOrd="0" presId="urn:microsoft.com/office/officeart/2005/8/layout/orgChart1"/>
    <dgm:cxn modelId="{43BAE193-438E-4C1B-B738-7F570DF5F2E0}" type="presParOf" srcId="{A7B7498D-AB4D-4B25-A3A0-DAFFD4785CFD}" destId="{1AB6955D-625D-4382-8770-A60A8ED5BC13}" srcOrd="1" destOrd="0" presId="urn:microsoft.com/office/officeart/2005/8/layout/orgChart1"/>
    <dgm:cxn modelId="{A4107C13-2985-49A7-997C-468819927066}" type="presParOf" srcId="{A81B39CD-9BFA-4AC6-8094-A0F358C424D3}" destId="{67B04166-BA33-4613-B916-11E5B7C7DC1A}" srcOrd="1" destOrd="0" presId="urn:microsoft.com/office/officeart/2005/8/layout/orgChart1"/>
    <dgm:cxn modelId="{36CC3A79-99D8-4A8A-80AC-5D208F591A56}" type="presParOf" srcId="{A81B39CD-9BFA-4AC6-8094-A0F358C424D3}" destId="{A5DC7AA1-88CF-4459-AD45-E5874D6D1808}" srcOrd="2" destOrd="0" presId="urn:microsoft.com/office/officeart/2005/8/layout/orgChart1"/>
    <dgm:cxn modelId="{6D2184F4-4423-4570-A6B8-E3A4892A69DA}" type="presParOf" srcId="{B3F91B58-1168-4936-86C0-375FD1B2CECF}" destId="{CFE4DB14-F5F6-4021-9958-083A7AF6EC62}" srcOrd="2" destOrd="0" presId="urn:microsoft.com/office/officeart/2005/8/layout/orgChart1"/>
    <dgm:cxn modelId="{5BADF64C-2C87-41D8-9EBF-E70529E000B3}" type="presParOf" srcId="{B3F91B58-1168-4936-86C0-375FD1B2CECF}" destId="{B9E4EAA5-6215-49F5-A2C8-23CA110EBB21}" srcOrd="3" destOrd="0" presId="urn:microsoft.com/office/officeart/2005/8/layout/orgChart1"/>
    <dgm:cxn modelId="{E544B1B6-BF1D-4327-9402-74D29C0CCAF0}" type="presParOf" srcId="{B9E4EAA5-6215-49F5-A2C8-23CA110EBB21}" destId="{576F85F7-E46A-42E2-94E1-D4A06E54CD1B}" srcOrd="0" destOrd="0" presId="urn:microsoft.com/office/officeart/2005/8/layout/orgChart1"/>
    <dgm:cxn modelId="{A961CDBF-3890-4267-9842-2E4574D33985}" type="presParOf" srcId="{576F85F7-E46A-42E2-94E1-D4A06E54CD1B}" destId="{36F5E8AA-3AE4-4B7E-8056-DE28025B0D18}" srcOrd="0" destOrd="0" presId="urn:microsoft.com/office/officeart/2005/8/layout/orgChart1"/>
    <dgm:cxn modelId="{26A1AC32-19F7-47B2-97CE-831BA767E1DC}" type="presParOf" srcId="{576F85F7-E46A-42E2-94E1-D4A06E54CD1B}" destId="{209F60ED-1EA5-4B4E-8E89-FEA84C5B4B43}" srcOrd="1" destOrd="0" presId="urn:microsoft.com/office/officeart/2005/8/layout/orgChart1"/>
    <dgm:cxn modelId="{436FA78A-7AEF-44E0-9D76-5FAAC0FA2152}" type="presParOf" srcId="{B9E4EAA5-6215-49F5-A2C8-23CA110EBB21}" destId="{6FC3F7B6-255C-4483-BE2F-07ABBAB978E9}" srcOrd="1" destOrd="0" presId="urn:microsoft.com/office/officeart/2005/8/layout/orgChart1"/>
    <dgm:cxn modelId="{C0957E33-13C6-4594-A4C6-3CE8EA28B9B2}" type="presParOf" srcId="{B9E4EAA5-6215-49F5-A2C8-23CA110EBB21}" destId="{CBC180E6-AB44-4E06-B0D8-82E20BE289EC}" srcOrd="2" destOrd="0" presId="urn:microsoft.com/office/officeart/2005/8/layout/orgChart1"/>
    <dgm:cxn modelId="{930C9ABE-147C-4743-986D-00353E1F9295}" type="presParOf" srcId="{B3F91B58-1168-4936-86C0-375FD1B2CECF}" destId="{521D02CE-23D8-4EE2-90A2-A05453F1C74B}" srcOrd="4" destOrd="0" presId="urn:microsoft.com/office/officeart/2005/8/layout/orgChart1"/>
    <dgm:cxn modelId="{438D09E4-8472-4F3B-AB9F-4D25EC00F25E}" type="presParOf" srcId="{B3F91B58-1168-4936-86C0-375FD1B2CECF}" destId="{24811239-4C0B-4240-BCFE-792612BFBB5C}" srcOrd="5" destOrd="0" presId="urn:microsoft.com/office/officeart/2005/8/layout/orgChart1"/>
    <dgm:cxn modelId="{443B765B-B9ED-4B46-BCF2-DAFC129D8727}" type="presParOf" srcId="{24811239-4C0B-4240-BCFE-792612BFBB5C}" destId="{E3189459-3E76-4891-A566-F1658BA653EF}" srcOrd="0" destOrd="0" presId="urn:microsoft.com/office/officeart/2005/8/layout/orgChart1"/>
    <dgm:cxn modelId="{2A5DE417-2B3F-4532-93A1-00AE6E34008C}" type="presParOf" srcId="{E3189459-3E76-4891-A566-F1658BA653EF}" destId="{3B230F8A-E608-4E39-AEB5-C9C861580A20}" srcOrd="0" destOrd="0" presId="urn:microsoft.com/office/officeart/2005/8/layout/orgChart1"/>
    <dgm:cxn modelId="{46C1F246-6519-4634-A820-BD6C6C988A41}" type="presParOf" srcId="{E3189459-3E76-4891-A566-F1658BA653EF}" destId="{799AE6E2-9D06-4C4A-B59D-58E62FA037DD}" srcOrd="1" destOrd="0" presId="urn:microsoft.com/office/officeart/2005/8/layout/orgChart1"/>
    <dgm:cxn modelId="{00223864-7E32-4F03-9546-8FA8BC917141}" type="presParOf" srcId="{24811239-4C0B-4240-BCFE-792612BFBB5C}" destId="{A3F975BE-1EC8-4F22-93E8-1F91015A8462}" srcOrd="1" destOrd="0" presId="urn:microsoft.com/office/officeart/2005/8/layout/orgChart1"/>
    <dgm:cxn modelId="{917A937B-339F-411A-9406-C905C8901CA2}" type="presParOf" srcId="{24811239-4C0B-4240-BCFE-792612BFBB5C}" destId="{C1C99D1A-79EC-4B97-9572-F8110A366B03}" srcOrd="2" destOrd="0" presId="urn:microsoft.com/office/officeart/2005/8/layout/orgChart1"/>
    <dgm:cxn modelId="{FBE41F07-DCE6-4FEB-9FCC-7562542B5F50}" type="presParOf" srcId="{B3F91B58-1168-4936-86C0-375FD1B2CECF}" destId="{3425E835-F4AA-4668-8E41-BDB1CF74F01F}" srcOrd="6" destOrd="0" presId="urn:microsoft.com/office/officeart/2005/8/layout/orgChart1"/>
    <dgm:cxn modelId="{212A1E28-8E1E-4182-A55F-F48B4078E528}" type="presParOf" srcId="{B3F91B58-1168-4936-86C0-375FD1B2CECF}" destId="{1E233C0F-88FC-468F-8E34-5CF3DCA9D2B5}" srcOrd="7" destOrd="0" presId="urn:microsoft.com/office/officeart/2005/8/layout/orgChart1"/>
    <dgm:cxn modelId="{AB2A62D5-4B81-4DA3-B05A-5F07E68007B3}" type="presParOf" srcId="{1E233C0F-88FC-468F-8E34-5CF3DCA9D2B5}" destId="{F404024E-6645-427D-9234-453F293E9AE8}" srcOrd="0" destOrd="0" presId="urn:microsoft.com/office/officeart/2005/8/layout/orgChart1"/>
    <dgm:cxn modelId="{8D77D788-F024-4F20-80D3-F4A9673ABA33}" type="presParOf" srcId="{F404024E-6645-427D-9234-453F293E9AE8}" destId="{31BF603F-4666-40BD-8396-384A6539F2CB}" srcOrd="0" destOrd="0" presId="urn:microsoft.com/office/officeart/2005/8/layout/orgChart1"/>
    <dgm:cxn modelId="{87314820-9495-4744-93E7-27CF6D137F9A}" type="presParOf" srcId="{F404024E-6645-427D-9234-453F293E9AE8}" destId="{47B9ACDE-4537-496B-8A2B-F5A3AF137908}" srcOrd="1" destOrd="0" presId="urn:microsoft.com/office/officeart/2005/8/layout/orgChart1"/>
    <dgm:cxn modelId="{6A805C4B-36C8-4487-91D0-436E6033C746}" type="presParOf" srcId="{1E233C0F-88FC-468F-8E34-5CF3DCA9D2B5}" destId="{DDF0F383-17B6-42EB-9492-156F1947BB94}" srcOrd="1" destOrd="0" presId="urn:microsoft.com/office/officeart/2005/8/layout/orgChart1"/>
    <dgm:cxn modelId="{CBD6E2E0-14F4-4178-8287-72C8CC06E84E}" type="presParOf" srcId="{1E233C0F-88FC-468F-8E34-5CF3DCA9D2B5}" destId="{84649FA9-077C-46A3-83B9-678A14802F49}" srcOrd="2" destOrd="0" presId="urn:microsoft.com/office/officeart/2005/8/layout/orgChart1"/>
    <dgm:cxn modelId="{E6133F67-C699-47E8-AF61-6400EF07284E}" type="presParOf" srcId="{B3F91B58-1168-4936-86C0-375FD1B2CECF}" destId="{EF93BF7E-E648-4B34-B2A9-4CF398D137FC}" srcOrd="8" destOrd="0" presId="urn:microsoft.com/office/officeart/2005/8/layout/orgChart1"/>
    <dgm:cxn modelId="{F5EF9A79-AC7F-45EC-AEDF-F2534D2FB3A1}" type="presParOf" srcId="{B3F91B58-1168-4936-86C0-375FD1B2CECF}" destId="{099BBBBA-A52E-44D7-BC30-B0189A6D1C7D}" srcOrd="9" destOrd="0" presId="urn:microsoft.com/office/officeart/2005/8/layout/orgChart1"/>
    <dgm:cxn modelId="{4925138C-7896-46CE-A741-3FF2FBF7DC0A}" type="presParOf" srcId="{099BBBBA-A52E-44D7-BC30-B0189A6D1C7D}" destId="{E81D0C02-CCD2-40BD-ABC0-27D79771957B}" srcOrd="0" destOrd="0" presId="urn:microsoft.com/office/officeart/2005/8/layout/orgChart1"/>
    <dgm:cxn modelId="{4C821297-CE39-45EC-B9AA-8408521DE3F8}" type="presParOf" srcId="{E81D0C02-CCD2-40BD-ABC0-27D79771957B}" destId="{8E6D3597-5FCF-418C-BF52-D8F5021E28A2}" srcOrd="0" destOrd="0" presId="urn:microsoft.com/office/officeart/2005/8/layout/orgChart1"/>
    <dgm:cxn modelId="{9D3272EF-838A-4F79-9DD8-6C9071A1AE77}" type="presParOf" srcId="{E81D0C02-CCD2-40BD-ABC0-27D79771957B}" destId="{BA49E5FA-E0AA-4538-B5F6-750A434869F2}" srcOrd="1" destOrd="0" presId="urn:microsoft.com/office/officeart/2005/8/layout/orgChart1"/>
    <dgm:cxn modelId="{71AABCA9-2767-4A95-B6E6-86DB0B1649B9}" type="presParOf" srcId="{099BBBBA-A52E-44D7-BC30-B0189A6D1C7D}" destId="{9D2A5809-314B-47EE-8BD7-24E3990E2A28}" srcOrd="1" destOrd="0" presId="urn:microsoft.com/office/officeart/2005/8/layout/orgChart1"/>
    <dgm:cxn modelId="{48B71D8C-C84A-4419-9711-F04D0CDB84C8}" type="presParOf" srcId="{099BBBBA-A52E-44D7-BC30-B0189A6D1C7D}" destId="{AE104AB0-B1D9-4A3F-867B-9873C99EDF8A}" srcOrd="2" destOrd="0" presId="urn:microsoft.com/office/officeart/2005/8/layout/orgChart1"/>
    <dgm:cxn modelId="{8C86129E-1C5F-4998-88FB-2F73E86867C7}" type="presParOf" srcId="{B3F91B58-1168-4936-86C0-375FD1B2CECF}" destId="{4850BC21-1A87-4C91-954C-16CA5DF4461F}" srcOrd="10" destOrd="0" presId="urn:microsoft.com/office/officeart/2005/8/layout/orgChart1"/>
    <dgm:cxn modelId="{F1BF101F-84E1-4C0C-AB44-2079873F8AF0}" type="presParOf" srcId="{B3F91B58-1168-4936-86C0-375FD1B2CECF}" destId="{04FB7691-087E-4AF1-9E18-3815DF45A2F0}" srcOrd="11" destOrd="0" presId="urn:microsoft.com/office/officeart/2005/8/layout/orgChart1"/>
    <dgm:cxn modelId="{2C0F9FCE-F3D9-42EE-A298-371CAD8D3337}" type="presParOf" srcId="{04FB7691-087E-4AF1-9E18-3815DF45A2F0}" destId="{0DD5FF57-9591-4C11-9438-C88B2C68A2BC}" srcOrd="0" destOrd="0" presId="urn:microsoft.com/office/officeart/2005/8/layout/orgChart1"/>
    <dgm:cxn modelId="{C6AF4993-916B-4D21-B6FC-3B32B4E476C2}" type="presParOf" srcId="{0DD5FF57-9591-4C11-9438-C88B2C68A2BC}" destId="{289A2C86-56F3-4EF6-97B0-3B90C153EB76}" srcOrd="0" destOrd="0" presId="urn:microsoft.com/office/officeart/2005/8/layout/orgChart1"/>
    <dgm:cxn modelId="{7CABE891-587D-45B6-8302-0EF8F4DDC844}" type="presParOf" srcId="{0DD5FF57-9591-4C11-9438-C88B2C68A2BC}" destId="{02571665-1A94-42CE-980A-2D17F05D6445}" srcOrd="1" destOrd="0" presId="urn:microsoft.com/office/officeart/2005/8/layout/orgChart1"/>
    <dgm:cxn modelId="{123EA3DB-5BA0-43E4-9FF2-1798F97BD982}" type="presParOf" srcId="{04FB7691-087E-4AF1-9E18-3815DF45A2F0}" destId="{628E699A-8486-421B-8303-6AE3148057B8}" srcOrd="1" destOrd="0" presId="urn:microsoft.com/office/officeart/2005/8/layout/orgChart1"/>
    <dgm:cxn modelId="{3661BB11-8D88-49F0-A117-27186D8366DA}" type="presParOf" srcId="{04FB7691-087E-4AF1-9E18-3815DF45A2F0}" destId="{0C5DAE2B-45BC-43F9-AEBA-BEE041168539}" srcOrd="2" destOrd="0" presId="urn:microsoft.com/office/officeart/2005/8/layout/orgChart1"/>
    <dgm:cxn modelId="{E937F46B-1C5E-4CD9-86CC-9F65377A4585}" type="presParOf" srcId="{B3F91B58-1168-4936-86C0-375FD1B2CECF}" destId="{FB7B3FDC-4CD0-4DAD-9D75-3D1E8934A526}" srcOrd="12" destOrd="0" presId="urn:microsoft.com/office/officeart/2005/8/layout/orgChart1"/>
    <dgm:cxn modelId="{2341B1D0-66BA-4CA3-9B70-20FC91130C61}" type="presParOf" srcId="{B3F91B58-1168-4936-86C0-375FD1B2CECF}" destId="{F099DEE7-67BB-44D4-85D0-91828B3A3332}" srcOrd="13" destOrd="0" presId="urn:microsoft.com/office/officeart/2005/8/layout/orgChart1"/>
    <dgm:cxn modelId="{DC8D65CE-27D4-4E4D-AEAA-66CC212E7992}" type="presParOf" srcId="{F099DEE7-67BB-44D4-85D0-91828B3A3332}" destId="{220EED07-B14D-4019-A833-60439FC20623}" srcOrd="0" destOrd="0" presId="urn:microsoft.com/office/officeart/2005/8/layout/orgChart1"/>
    <dgm:cxn modelId="{330EC0A7-E28B-4849-9623-CAB5C83D3462}" type="presParOf" srcId="{220EED07-B14D-4019-A833-60439FC20623}" destId="{45DE92D6-6844-4D56-B0D6-F46569409CD5}" srcOrd="0" destOrd="0" presId="urn:microsoft.com/office/officeart/2005/8/layout/orgChart1"/>
    <dgm:cxn modelId="{95EF68FD-5C39-43D5-863A-395E1643080A}" type="presParOf" srcId="{220EED07-B14D-4019-A833-60439FC20623}" destId="{3716F246-B243-49C2-845B-AE5A27640892}" srcOrd="1" destOrd="0" presId="urn:microsoft.com/office/officeart/2005/8/layout/orgChart1"/>
    <dgm:cxn modelId="{8DFE7557-87A3-4379-BB41-5E67E879F026}" type="presParOf" srcId="{F099DEE7-67BB-44D4-85D0-91828B3A3332}" destId="{DEE1424A-BE7D-4665-9313-12D5D50E227A}" srcOrd="1" destOrd="0" presId="urn:microsoft.com/office/officeart/2005/8/layout/orgChart1"/>
    <dgm:cxn modelId="{7B6E66A2-D466-4082-B949-26195A3AA579}" type="presParOf" srcId="{F099DEE7-67BB-44D4-85D0-91828B3A3332}" destId="{79EC223E-CDEC-4467-BEF0-AD5AB5A874CE}" srcOrd="2" destOrd="0" presId="urn:microsoft.com/office/officeart/2005/8/layout/orgChart1"/>
    <dgm:cxn modelId="{35126972-8048-4251-B2BA-B458FFC7FBBE}" type="presParOf" srcId="{B3F91B58-1168-4936-86C0-375FD1B2CECF}" destId="{9BEA520A-268E-46ED-ADFE-85F4782E4B75}" srcOrd="14" destOrd="0" presId="urn:microsoft.com/office/officeart/2005/8/layout/orgChart1"/>
    <dgm:cxn modelId="{3E62A31E-3031-45A6-B1AD-83BC5AB327C6}" type="presParOf" srcId="{B3F91B58-1168-4936-86C0-375FD1B2CECF}" destId="{163C4B28-568F-4F27-92A3-76BAAD71DDAE}" srcOrd="15" destOrd="0" presId="urn:microsoft.com/office/officeart/2005/8/layout/orgChart1"/>
    <dgm:cxn modelId="{FBA83ACE-9847-403D-8F14-52EC54999DBF}" type="presParOf" srcId="{163C4B28-568F-4F27-92A3-76BAAD71DDAE}" destId="{BDA7350D-E108-4CBC-9F14-A36854C4B4CA}" srcOrd="0" destOrd="0" presId="urn:microsoft.com/office/officeart/2005/8/layout/orgChart1"/>
    <dgm:cxn modelId="{5362DC2E-802A-4273-B5DE-19EC495EF412}" type="presParOf" srcId="{BDA7350D-E108-4CBC-9F14-A36854C4B4CA}" destId="{39883C3A-9B0D-4106-908C-9D9D46C3CA97}" srcOrd="0" destOrd="0" presId="urn:microsoft.com/office/officeart/2005/8/layout/orgChart1"/>
    <dgm:cxn modelId="{C29E3230-6646-4F02-A589-9633DA89C9BF}" type="presParOf" srcId="{BDA7350D-E108-4CBC-9F14-A36854C4B4CA}" destId="{03749936-E3B5-4ACD-A757-A7E99E018A6C}" srcOrd="1" destOrd="0" presId="urn:microsoft.com/office/officeart/2005/8/layout/orgChart1"/>
    <dgm:cxn modelId="{5A425674-1ED9-4FEC-AA46-605C8E6E3FD6}" type="presParOf" srcId="{163C4B28-568F-4F27-92A3-76BAAD71DDAE}" destId="{B49952F3-9DE1-4BF2-9548-A725E569555B}" srcOrd="1" destOrd="0" presId="urn:microsoft.com/office/officeart/2005/8/layout/orgChart1"/>
    <dgm:cxn modelId="{9AB2AD2E-DB14-4DEC-9B06-E8AE803BA5C1}" type="presParOf" srcId="{163C4B28-568F-4F27-92A3-76BAAD71DDAE}" destId="{375C2C21-6B3C-4E9A-8E7F-7BF90ED78AA4}" srcOrd="2" destOrd="0" presId="urn:microsoft.com/office/officeart/2005/8/layout/orgChart1"/>
    <dgm:cxn modelId="{ADCF66EF-8887-40F4-8237-7DC077FF0F72}" type="presParOf" srcId="{B3F91B58-1168-4936-86C0-375FD1B2CECF}" destId="{C4BA6889-2599-4CC4-8BC6-7EA8C41DB938}" srcOrd="16" destOrd="0" presId="urn:microsoft.com/office/officeart/2005/8/layout/orgChart1"/>
    <dgm:cxn modelId="{D09EA432-8161-43BC-9083-D56830DD6831}" type="presParOf" srcId="{B3F91B58-1168-4936-86C0-375FD1B2CECF}" destId="{3FDFCABE-2730-4889-B099-7D1EDB16EB36}" srcOrd="17" destOrd="0" presId="urn:microsoft.com/office/officeart/2005/8/layout/orgChart1"/>
    <dgm:cxn modelId="{C3C228E6-8CD9-4D88-985F-FF3D0FB93EDD}" type="presParOf" srcId="{3FDFCABE-2730-4889-B099-7D1EDB16EB36}" destId="{9EF58A16-4501-4077-AB83-47495DB6C5C6}" srcOrd="0" destOrd="0" presId="urn:microsoft.com/office/officeart/2005/8/layout/orgChart1"/>
    <dgm:cxn modelId="{0A851E03-301F-499A-A4A3-9029C5C2B0B9}" type="presParOf" srcId="{9EF58A16-4501-4077-AB83-47495DB6C5C6}" destId="{0F3665BB-CFFF-4F29-9252-270355586485}" srcOrd="0" destOrd="0" presId="urn:microsoft.com/office/officeart/2005/8/layout/orgChart1"/>
    <dgm:cxn modelId="{37FB045B-9CC2-4B0F-B634-05931CFCA59D}" type="presParOf" srcId="{9EF58A16-4501-4077-AB83-47495DB6C5C6}" destId="{2E157B0A-B340-4C65-B3E2-E9807C1E83FC}" srcOrd="1" destOrd="0" presId="urn:microsoft.com/office/officeart/2005/8/layout/orgChart1"/>
    <dgm:cxn modelId="{7FDF2F92-B2BE-4E5F-8B03-0373CF245EFB}" type="presParOf" srcId="{3FDFCABE-2730-4889-B099-7D1EDB16EB36}" destId="{F3091BA9-7D53-40D2-AB3A-E0A3F6DF4C70}" srcOrd="1" destOrd="0" presId="urn:microsoft.com/office/officeart/2005/8/layout/orgChart1"/>
    <dgm:cxn modelId="{12D65684-177D-46CD-B617-FA5481658C6B}" type="presParOf" srcId="{3FDFCABE-2730-4889-B099-7D1EDB16EB36}" destId="{E8EBF8BE-96AB-43A8-8101-FB47D8BDC9F7}" srcOrd="2" destOrd="0" presId="urn:microsoft.com/office/officeart/2005/8/layout/orgChart1"/>
    <dgm:cxn modelId="{FDE2FB27-A8E4-47E6-8175-8609C2A58049}" type="presParOf" srcId="{B3F91B58-1168-4936-86C0-375FD1B2CECF}" destId="{3DB461D2-5811-460E-BC0A-D2DF542E507B}" srcOrd="18" destOrd="0" presId="urn:microsoft.com/office/officeart/2005/8/layout/orgChart1"/>
    <dgm:cxn modelId="{94D2E61A-28F3-4437-A852-4CF7D484518B}" type="presParOf" srcId="{B3F91B58-1168-4936-86C0-375FD1B2CECF}" destId="{0DFC8EC9-90C5-4E54-B84D-9C0B4E2BC3C9}" srcOrd="19" destOrd="0" presId="urn:microsoft.com/office/officeart/2005/8/layout/orgChart1"/>
    <dgm:cxn modelId="{35380598-E35B-464F-B26D-2C60969E75F4}" type="presParOf" srcId="{0DFC8EC9-90C5-4E54-B84D-9C0B4E2BC3C9}" destId="{A0ECCF1B-7AA0-4228-8686-5327F036ED98}" srcOrd="0" destOrd="0" presId="urn:microsoft.com/office/officeart/2005/8/layout/orgChart1"/>
    <dgm:cxn modelId="{177A18B3-A432-413F-8317-515D415652DB}" type="presParOf" srcId="{A0ECCF1B-7AA0-4228-8686-5327F036ED98}" destId="{65BC5C1E-7604-4362-BC99-04A2F6ED0414}" srcOrd="0" destOrd="0" presId="urn:microsoft.com/office/officeart/2005/8/layout/orgChart1"/>
    <dgm:cxn modelId="{646DA367-1D90-4BB3-87A2-828E3B8D153A}" type="presParOf" srcId="{A0ECCF1B-7AA0-4228-8686-5327F036ED98}" destId="{FDD04AC2-5624-4A22-B1C4-391E54743158}" srcOrd="1" destOrd="0" presId="urn:microsoft.com/office/officeart/2005/8/layout/orgChart1"/>
    <dgm:cxn modelId="{B1BB1F48-6056-45CD-A6D0-44304EB022BC}" type="presParOf" srcId="{0DFC8EC9-90C5-4E54-B84D-9C0B4E2BC3C9}" destId="{C7FA73CC-22C7-48E1-B3EE-CEAAD0F1E097}" srcOrd="1" destOrd="0" presId="urn:microsoft.com/office/officeart/2005/8/layout/orgChart1"/>
    <dgm:cxn modelId="{085B686D-13F7-4982-B849-C000D758EAB7}" type="presParOf" srcId="{0DFC8EC9-90C5-4E54-B84D-9C0B4E2BC3C9}" destId="{2EE3C306-9E4D-490C-B0A9-78DC9BDCFD16}" srcOrd="2" destOrd="0" presId="urn:microsoft.com/office/officeart/2005/8/layout/orgChart1"/>
    <dgm:cxn modelId="{2037EF44-71EC-43AC-8E6E-A26235367DD0}" type="presParOf" srcId="{B3F91B58-1168-4936-86C0-375FD1B2CECF}" destId="{3DF220C0-8E96-4EEA-8BAD-CA74932F9FA9}" srcOrd="20" destOrd="0" presId="urn:microsoft.com/office/officeart/2005/8/layout/orgChart1"/>
    <dgm:cxn modelId="{48AC1FD9-4C80-4FDB-BDA1-A35239722057}" type="presParOf" srcId="{B3F91B58-1168-4936-86C0-375FD1B2CECF}" destId="{2FD2BA77-8DD5-4500-AB49-5D4F4E8F5709}" srcOrd="21" destOrd="0" presId="urn:microsoft.com/office/officeart/2005/8/layout/orgChart1"/>
    <dgm:cxn modelId="{75D5BF0F-D7F1-4FEC-9EC6-55B3CA6541BC}" type="presParOf" srcId="{2FD2BA77-8DD5-4500-AB49-5D4F4E8F5709}" destId="{A9CB797F-AFD6-49B6-AC60-B269DAB8DBA6}" srcOrd="0" destOrd="0" presId="urn:microsoft.com/office/officeart/2005/8/layout/orgChart1"/>
    <dgm:cxn modelId="{EAF8ED68-4936-4AC8-97D6-A5E99F3EA70C}" type="presParOf" srcId="{A9CB797F-AFD6-49B6-AC60-B269DAB8DBA6}" destId="{8E1423C0-A7E4-48FB-AA84-52AE66407EA2}" srcOrd="0" destOrd="0" presId="urn:microsoft.com/office/officeart/2005/8/layout/orgChart1"/>
    <dgm:cxn modelId="{804068E1-F13B-424D-8CB5-A2917D1F7CB4}" type="presParOf" srcId="{A9CB797F-AFD6-49B6-AC60-B269DAB8DBA6}" destId="{C1F118B0-6DBB-451B-87FA-A4130F07F4CD}" srcOrd="1" destOrd="0" presId="urn:microsoft.com/office/officeart/2005/8/layout/orgChart1"/>
    <dgm:cxn modelId="{76A4B0AB-DF24-49B8-8183-5ED27ED8D041}" type="presParOf" srcId="{2FD2BA77-8DD5-4500-AB49-5D4F4E8F5709}" destId="{83AD4FC0-379B-4913-BFEE-038375F71F86}" srcOrd="1" destOrd="0" presId="urn:microsoft.com/office/officeart/2005/8/layout/orgChart1"/>
    <dgm:cxn modelId="{965DDBD7-7E80-4AE1-9517-28E4C1416AF6}" type="presParOf" srcId="{2FD2BA77-8DD5-4500-AB49-5D4F4E8F5709}" destId="{48220928-A7D5-45A9-B2E8-CA89B4C537FF}" srcOrd="2" destOrd="0" presId="urn:microsoft.com/office/officeart/2005/8/layout/orgChart1"/>
    <dgm:cxn modelId="{71C731CC-7792-41F9-A730-8D40F547DA97}" type="presParOf" srcId="{B3F91B58-1168-4936-86C0-375FD1B2CECF}" destId="{684BC59A-F2C4-46D6-ADBD-07B3357F3BFE}" srcOrd="22" destOrd="0" presId="urn:microsoft.com/office/officeart/2005/8/layout/orgChart1"/>
    <dgm:cxn modelId="{D92627F6-FFA1-453A-B1EE-02D5F15E554A}" type="presParOf" srcId="{B3F91B58-1168-4936-86C0-375FD1B2CECF}" destId="{2411B449-B1E7-4EAC-9649-C40D3FBD8478}" srcOrd="23" destOrd="0" presId="urn:microsoft.com/office/officeart/2005/8/layout/orgChart1"/>
    <dgm:cxn modelId="{C226AB62-59F3-4CF2-A381-0C88597FD055}" type="presParOf" srcId="{2411B449-B1E7-4EAC-9649-C40D3FBD8478}" destId="{BBD3F5CF-4E64-43FD-B032-DE9DEE33E32B}" srcOrd="0" destOrd="0" presId="urn:microsoft.com/office/officeart/2005/8/layout/orgChart1"/>
    <dgm:cxn modelId="{175992FE-48F9-4B78-826E-B8241E2A5516}" type="presParOf" srcId="{BBD3F5CF-4E64-43FD-B032-DE9DEE33E32B}" destId="{FA1AD571-2932-4C60-97BA-6A106FC97D0A}" srcOrd="0" destOrd="0" presId="urn:microsoft.com/office/officeart/2005/8/layout/orgChart1"/>
    <dgm:cxn modelId="{24063B4C-6818-4E54-98AE-E8683D6B364E}" type="presParOf" srcId="{BBD3F5CF-4E64-43FD-B032-DE9DEE33E32B}" destId="{7F67475F-1685-458B-90B7-76ED1C5D9071}" srcOrd="1" destOrd="0" presId="urn:microsoft.com/office/officeart/2005/8/layout/orgChart1"/>
    <dgm:cxn modelId="{A1C5C992-80BD-428D-A459-79A8B5AAA2B9}" type="presParOf" srcId="{2411B449-B1E7-4EAC-9649-C40D3FBD8478}" destId="{D1BBBC1E-5818-43DC-BCD3-645EC40BC763}" srcOrd="1" destOrd="0" presId="urn:microsoft.com/office/officeart/2005/8/layout/orgChart1"/>
    <dgm:cxn modelId="{3B08F267-93BE-4F62-BCCA-92F6C53359C9}" type="presParOf" srcId="{2411B449-B1E7-4EAC-9649-C40D3FBD8478}" destId="{09623143-9184-4640-83C9-1A78E5F0AD98}" srcOrd="2" destOrd="0" presId="urn:microsoft.com/office/officeart/2005/8/layout/orgChart1"/>
    <dgm:cxn modelId="{57631442-787B-4942-B7A0-96CDB12B8D29}" type="presParOf" srcId="{0954A76E-1E59-49C8-B5D1-5324ED33300E}" destId="{BBD73CDF-DC29-43C8-8D6D-B1A1EE34DAC0}" srcOrd="2" destOrd="0" presId="urn:microsoft.com/office/officeart/2005/8/layout/orgChart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6BC0DE-AECC-4850-8DE0-8F561FF6555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2F7FC89F-834F-49C7-9AA8-DA2B882764E2}">
      <dgm:prSet phldrT="[Text]" custT="1"/>
      <dgm:spPr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General Manager: City Development &amp; Partnerships</a:t>
          </a:r>
        </a:p>
      </dgm:t>
    </dgm:pt>
    <dgm:pt modelId="{48540E31-E476-44E1-9F74-D24EF0A96394}" type="parTrans" cxnId="{51D98AF2-1511-4F31-967D-8AAF071ECE85}">
      <dgm:prSet/>
      <dgm:spPr/>
      <dgm:t>
        <a:bodyPr/>
        <a:lstStyle/>
        <a:p>
          <a:endParaRPr lang="en-NZ" sz="2000"/>
        </a:p>
      </dgm:t>
    </dgm:pt>
    <dgm:pt modelId="{DABFFF7F-02B6-4808-BA81-3574F2B6228F}" type="sibTrans" cxnId="{51D98AF2-1511-4F31-967D-8AAF071ECE85}">
      <dgm:prSet/>
      <dgm:spPr/>
      <dgm:t>
        <a:bodyPr/>
        <a:lstStyle/>
        <a:p>
          <a:endParaRPr lang="en-NZ" sz="2000"/>
        </a:p>
      </dgm:t>
    </dgm:pt>
    <dgm:pt modelId="{D43D8944-21A7-4F0E-BF0D-BC5045C33F4F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 / Project Coordinator</a:t>
          </a:r>
        </a:p>
      </dgm:t>
    </dgm:pt>
    <dgm:pt modelId="{B536A45D-A734-4124-AA32-DD786E6422D6}" type="parTrans" cxnId="{30ED1B28-4B1A-4B16-A80F-B26AECE48528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FA7C55B0-1544-4502-B05C-BFCFD72D355C}" type="sibTrans" cxnId="{30ED1B28-4B1A-4B16-A80F-B26AECE48528}">
      <dgm:prSet/>
      <dgm:spPr/>
      <dgm:t>
        <a:bodyPr/>
        <a:lstStyle/>
        <a:p>
          <a:endParaRPr lang="en-NZ" sz="2000"/>
        </a:p>
      </dgm:t>
    </dgm:pt>
    <dgm:pt modelId="{D38AE8DE-5256-4575-91F8-BF7652825029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City Partnerships</a:t>
          </a:r>
        </a:p>
      </dgm:t>
    </dgm:pt>
    <dgm:pt modelId="{1F9F84EA-E704-410B-98C3-51C00E8B1401}" type="parTrans" cxnId="{F7F034ED-1701-4FEA-94BF-718A63ECFBF0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8953BD5A-60FA-4A65-8460-94D6CCB1FF9B}" type="sibTrans" cxnId="{F7F034ED-1701-4FEA-94BF-718A63ECFBF0}">
      <dgm:prSet/>
      <dgm:spPr/>
      <dgm:t>
        <a:bodyPr/>
        <a:lstStyle/>
        <a:p>
          <a:endParaRPr lang="en-NZ" sz="2000"/>
        </a:p>
      </dgm:t>
    </dgm:pt>
    <dgm:pt modelId="{1583BB6B-31FF-4A58-B5C2-3014693FC6DC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NZ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Civic Development</a:t>
          </a:r>
        </a:p>
      </dgm:t>
    </dgm:pt>
    <dgm:pt modelId="{A34E4FBE-1B6F-4970-8310-63E36507C7B3}" type="parTrans" cxnId="{F61904B9-46A4-4126-A37D-2556036150F1}">
      <dgm:prSet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endParaRPr lang="en-NZ" sz="600">
            <a:latin typeface="Aptos" panose="020B0004020202020204" pitchFamily="34" charset="0"/>
          </a:endParaRPr>
        </a:p>
      </dgm:t>
    </dgm:pt>
    <dgm:pt modelId="{D8431950-7EA7-45B0-A2E7-32B6E53AE326}" type="sibTrans" cxnId="{F61904B9-46A4-4126-A37D-2556036150F1}">
      <dgm:prSet/>
      <dgm:spPr/>
      <dgm:t>
        <a:bodyPr/>
        <a:lstStyle/>
        <a:p>
          <a:endParaRPr lang="en-NZ" sz="2000"/>
        </a:p>
      </dgm:t>
    </dgm:pt>
    <dgm:pt modelId="{8A487F5C-D615-4A50-9225-AA5451AB617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Lead: City Development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2E5F8CC-366C-4366-90C6-EDF6CE0EFC42}" type="parTrans" cxnId="{3CB1C9D3-5BA9-46FD-9978-BD6E7B71BAEF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68E6127-DB14-4858-A2D9-A226968BED86}" type="sibTrans" cxnId="{3CB1C9D3-5BA9-46FD-9978-BD6E7B71BAEF}">
      <dgm:prSet/>
      <dgm:spPr/>
      <dgm:t>
        <a:bodyPr/>
        <a:lstStyle/>
        <a:p>
          <a:endParaRPr lang="en-NZ"/>
        </a:p>
      </dgm:t>
    </dgm:pt>
    <dgm:pt modelId="{ADC8E040-AAF4-41A1-B831-B1A89F30DED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Junior 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7569F26C-74F7-44B0-BE82-8C9C252CE054}" type="parTrans" cxnId="{725842D2-E435-4B8D-831E-92B56448CCA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7028703E-6C90-4243-99BA-FDD5B7750781}" type="sibTrans" cxnId="{725842D2-E435-4B8D-831E-92B56448CCA9}">
      <dgm:prSet/>
      <dgm:spPr/>
      <dgm:t>
        <a:bodyPr/>
        <a:lstStyle/>
        <a:p>
          <a:endParaRPr lang="en-NZ"/>
        </a:p>
      </dgm:t>
    </dgm:pt>
    <dgm:pt modelId="{B913DB5C-4D79-4308-A755-D5C80C76753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A731C9D5-5B3E-4F13-A548-21CEB56B5BC2}" type="parTrans" cxnId="{D46CB56E-7649-4FDC-85DF-7229672C588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4A9D276-467A-44B7-BE00-4C12B58AA677}" type="sibTrans" cxnId="{D46CB56E-7649-4FDC-85DF-7229672C5886}">
      <dgm:prSet/>
      <dgm:spPr/>
      <dgm:t>
        <a:bodyPr/>
        <a:lstStyle/>
        <a:p>
          <a:endParaRPr lang="en-NZ"/>
        </a:p>
      </dgm:t>
    </dgm:pt>
    <dgm:pt modelId="{150B2F88-2332-4251-BA11-45B95DA75983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Development Partnerships Project Coordinator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9F342419-5A5C-4DCE-B7BE-BA015E1D5088}" type="parTrans" cxnId="{44B736A5-CB2E-4A46-95D6-81B3E30BB7EA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9B920841-E654-4D53-B31D-24215CDAD811}" type="sibTrans" cxnId="{44B736A5-CB2E-4A46-95D6-81B3E30BB7EA}">
      <dgm:prSet/>
      <dgm:spPr/>
      <dgm:t>
        <a:bodyPr/>
        <a:lstStyle/>
        <a:p>
          <a:endParaRPr lang="en-NZ"/>
        </a:p>
      </dgm:t>
    </dgm:pt>
    <dgm:pt modelId="{A3194ED9-DE77-475C-B1D5-08A96E82C286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CCO Specialist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2B7DA3D-5524-49A3-9125-958CE52BAE4A}" type="parTrans" cxnId="{DEF9DBEA-A819-4EF6-AC10-AED26D14887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21200571-4339-4B10-91D0-290B84315254}" type="sibTrans" cxnId="{DEF9DBEA-A819-4EF6-AC10-AED26D148876}">
      <dgm:prSet/>
      <dgm:spPr/>
      <dgm:t>
        <a:bodyPr/>
        <a:lstStyle/>
        <a:p>
          <a:endParaRPr lang="en-NZ"/>
        </a:p>
      </dgm:t>
    </dgm:pt>
    <dgm:pt modelId="{3F7D98A4-B3DB-41CF-8684-2136C2DE155D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Fundraising &amp; Projects Coordinator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40C8590C-D85D-4AF2-821A-7D9EC7322117}" type="parTrans" cxnId="{50A8D385-078C-4708-9920-F46886571013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3A3FF91-4884-4121-85CD-13F135DE60AD}" type="sibTrans" cxnId="{50A8D385-078C-4708-9920-F46886571013}">
      <dgm:prSet/>
      <dgm:spPr/>
      <dgm:t>
        <a:bodyPr/>
        <a:lstStyle/>
        <a:p>
          <a:endParaRPr lang="en-NZ"/>
        </a:p>
      </dgm:t>
    </dgm:pt>
    <dgm:pt modelId="{41B47085-2615-465D-887A-AFFE0439AC66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Partnerships Specialist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557C3466-A054-4E2F-911F-4900FD650002}" type="parTrans" cxnId="{B0A90E3C-6C93-4085-8417-25087DA268FE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31A4657-6835-4DA9-A3B1-9DBF35E57914}" type="sibTrans" cxnId="{B0A90E3C-6C93-4085-8417-25087DA268FE}">
      <dgm:prSet/>
      <dgm:spPr/>
      <dgm:t>
        <a:bodyPr/>
        <a:lstStyle/>
        <a:p>
          <a:endParaRPr lang="en-NZ"/>
        </a:p>
      </dgm:t>
    </dgm:pt>
    <dgm:pt modelId="{2CEA0C35-CE85-4FB8-A094-A2AF31801B5E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Partnerships Fundraising Specialist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EB429C6-9761-4CD2-B8E2-F12F4320E66C}" type="parTrans" cxnId="{9DC36DCB-52BD-488F-BABD-55236E2E4F3C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76ACF8FB-9D8A-40CD-9E9D-3531AB5928F1}" type="sibTrans" cxnId="{9DC36DCB-52BD-488F-BABD-55236E2E4F3C}">
      <dgm:prSet/>
      <dgm:spPr/>
      <dgm:t>
        <a:bodyPr/>
        <a:lstStyle/>
        <a:p>
          <a:endParaRPr lang="en-NZ"/>
        </a:p>
      </dgm:t>
    </dgm:pt>
    <dgm:pt modelId="{72E41A33-BCFA-4512-B83A-6CAE188DC023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City Partnerships Specialist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4CEEAAAA-E375-42FD-B965-6F40E5DB5552}" type="parTrans" cxnId="{19999A65-2681-46D5-AFEF-E3627DAED06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D0ACA2E-F2B8-4ABF-8E49-760B64E54EBA}" type="sibTrans" cxnId="{19999A65-2681-46D5-AFEF-E3627DAED067}">
      <dgm:prSet/>
      <dgm:spPr/>
      <dgm:t>
        <a:bodyPr/>
        <a:lstStyle/>
        <a:p>
          <a:endParaRPr lang="en-NZ"/>
        </a:p>
      </dgm:t>
    </dgm:pt>
    <dgm:pt modelId="{A078D41B-2DB2-4C56-8A0E-57482A42F5A3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Safety &amp; Engagement Officer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30F249DA-43A1-4E97-A1C3-F0D001ACA1CC}" type="parTrans" cxnId="{8B263591-C4FA-4003-A8E3-92A5275CA34E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613172A5-6845-470B-B64D-431A6BF7B0C8}" type="sibTrans" cxnId="{8B263591-C4FA-4003-A8E3-92A5275CA34E}">
      <dgm:prSet/>
      <dgm:spPr/>
      <dgm:t>
        <a:bodyPr/>
        <a:lstStyle/>
        <a:p>
          <a:endParaRPr lang="en-NZ"/>
        </a:p>
      </dgm:t>
    </dgm:pt>
    <dgm:pt modelId="{F68F5A1B-1B77-46DE-B76B-8772D0EBFDA1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Centre Events &amp; Activation Lead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EE4641FB-901B-4DD5-9506-6C3A3633D204}" type="parTrans" cxnId="{F14232FC-7D28-4619-ACDE-1BEE6617A45A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73A9CC3-97A5-4262-9817-04E83FA22406}" type="sibTrans" cxnId="{F14232FC-7D28-4619-ACDE-1BEE6617A45A}">
      <dgm:prSet/>
      <dgm:spPr/>
      <dgm:t>
        <a:bodyPr/>
        <a:lstStyle/>
        <a:p>
          <a:endParaRPr lang="en-NZ"/>
        </a:p>
      </dgm:t>
    </dgm:pt>
    <dgm:pt modelId="{C0E14331-A701-4BC9-A529-B83B9961249A}">
      <dgm:prSet phldrT="[Text]" custT="1"/>
      <dgm:spPr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Safety &amp; Engagement Advisor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7743510A-F14B-4E13-9EA3-45C9971E78B1}" type="parTrans" cxnId="{CF48CA85-B5E3-444B-B5F7-31114132CA9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5F8F0654-313A-4338-8BAA-A13B79E87361}" type="sibTrans" cxnId="{CF48CA85-B5E3-444B-B5F7-31114132CA9B}">
      <dgm:prSet/>
      <dgm:spPr/>
      <dgm:t>
        <a:bodyPr/>
        <a:lstStyle/>
        <a:p>
          <a:endParaRPr lang="en-NZ"/>
        </a:p>
      </dgm:t>
    </dgm:pt>
    <dgm:pt modelId="{BC4BA939-BDA9-4C7C-99A5-FBED52D8C7A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B7B98349-52C6-4952-9004-1F732FF40186}" type="parTrans" cxnId="{7E028608-7F94-43DD-B292-960D408753A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E124F124-F1C2-4707-9509-B90FB2FEDED1}" type="sibTrans" cxnId="{7E028608-7F94-43DD-B292-960D408753A6}">
      <dgm:prSet/>
      <dgm:spPr/>
      <dgm:t>
        <a:bodyPr/>
        <a:lstStyle/>
        <a:p>
          <a:endParaRPr lang="en-NZ"/>
        </a:p>
      </dgm:t>
    </dgm:pt>
    <dgm:pt modelId="{BDD1279C-D130-4E0B-BC12-9BC59125E61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 – </a:t>
          </a:r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TMoTP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Technology &amp; Smart Community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A4106249-D47E-4760-8C36-15B599DB47DF}" type="parTrans" cxnId="{3A3BC3A3-7DE0-4E54-A91E-1A7F1CF93F74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CCBEB906-6EAE-43AF-82E6-11C8CEB3D21E}" type="sibTrans" cxnId="{3A3BC3A3-7DE0-4E54-A91E-1A7F1CF93F74}">
      <dgm:prSet/>
      <dgm:spPr/>
      <dgm:t>
        <a:bodyPr/>
        <a:lstStyle/>
        <a:p>
          <a:endParaRPr lang="en-NZ"/>
        </a:p>
      </dgm:t>
    </dgm:pt>
    <dgm:pt modelId="{3F708CEB-EAC2-4242-A436-FA765C184F13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D2F0F31-C68B-4BCA-B1B6-5C57C9AB9A24}" type="parTrans" cxnId="{95BD2717-7C61-42FA-9A09-61EC300CAC8D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AC3ED643-0DF9-4796-AD1F-06BFA26EB919}" type="sibTrans" cxnId="{95BD2717-7C61-42FA-9A09-61EC300CAC8D}">
      <dgm:prSet/>
      <dgm:spPr/>
      <dgm:t>
        <a:bodyPr/>
        <a:lstStyle/>
        <a:p>
          <a:endParaRPr lang="en-NZ"/>
        </a:p>
      </dgm:t>
    </dgm:pt>
    <dgm:pt modelId="{EB190DE0-1B72-4CF7-83B3-BF959CAABBE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Coordinator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A4507116-C187-4D17-8163-CA42D704A82E}" type="parTrans" cxnId="{16EFF965-73DD-4A2B-B5FB-C4F47497B6AD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231013F2-A932-4062-9730-554E1DDDBA45}" type="sibTrans" cxnId="{16EFF965-73DD-4A2B-B5FB-C4F47497B6AD}">
      <dgm:prSet/>
      <dgm:spPr/>
      <dgm:t>
        <a:bodyPr/>
        <a:lstStyle/>
        <a:p>
          <a:endParaRPr lang="en-NZ"/>
        </a:p>
      </dgm:t>
    </dgm:pt>
    <dgm:pt modelId="{C46267DB-DA8D-4178-BA7F-DC60358F0AD5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B56BCBE8-0B4E-4FE7-8544-40403AB8C757}" type="parTrans" cxnId="{46186CCF-FE96-4FF0-A77B-44C5CCE1288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0AECF84-148F-42A4-B854-7A2E59D4FEC7}" type="sibTrans" cxnId="{46186CCF-FE96-4FF0-A77B-44C5CCE12887}">
      <dgm:prSet/>
      <dgm:spPr/>
      <dgm:t>
        <a:bodyPr/>
        <a:lstStyle/>
        <a:p>
          <a:endParaRPr lang="en-NZ"/>
        </a:p>
      </dgm:t>
    </dgm:pt>
    <dgm:pt modelId="{DDED1817-3B4C-491A-8B13-77D074BB7D6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4D998DE-3B81-4ED7-8CF5-0396099BA54D}" type="parTrans" cxnId="{3D6E3351-CC83-4E89-AF8D-D83B8C334D8A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545B85E-AD01-4321-BC19-92E49179EE94}" type="sibTrans" cxnId="{3D6E3351-CC83-4E89-AF8D-D83B8C334D8A}">
      <dgm:prSet/>
      <dgm:spPr/>
      <dgm:t>
        <a:bodyPr/>
        <a:lstStyle/>
        <a:p>
          <a:endParaRPr lang="en-NZ"/>
        </a:p>
      </dgm:t>
    </dgm:pt>
    <dgm:pt modelId="{12D2A9F5-9DD1-4648-A3D2-266D1254895E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Business Support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FF11F3B8-C683-4CFA-A43A-E213BEA42ED4}" type="parTrans" cxnId="{5E25F54C-8C53-4991-ACAE-C89CCDB4D07F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C88B2B23-2F2E-48C4-AABD-59D7DB606C04}" type="sibTrans" cxnId="{5E25F54C-8C53-4991-ACAE-C89CCDB4D07F}">
      <dgm:prSet/>
      <dgm:spPr/>
      <dgm:t>
        <a:bodyPr/>
        <a:lstStyle/>
        <a:p>
          <a:endParaRPr lang="en-NZ"/>
        </a:p>
      </dgm:t>
    </dgm:pt>
    <dgm:pt modelId="{9FF57900-0306-4036-9DEA-644FA38C058F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919AE3FA-4411-4530-BB86-E703D27D6F5A}" type="parTrans" cxnId="{C66398A7-1944-4A18-9D06-976BA8562F3F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C09DDF3A-6A64-461B-962A-2DC13D368864}" type="sibTrans" cxnId="{C66398A7-1944-4A18-9D06-976BA8562F3F}">
      <dgm:prSet/>
      <dgm:spPr/>
      <dgm:t>
        <a:bodyPr/>
        <a:lstStyle/>
        <a:p>
          <a:endParaRPr lang="en-NZ"/>
        </a:p>
      </dgm:t>
    </dgm:pt>
    <dgm:pt modelId="{14566500-CBC7-4A00-9833-85E92BFB3A1D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Coordinator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80909A35-82ED-4100-8F3A-1DE9BBD4B46A}" type="parTrans" cxnId="{0A668DC9-5EDD-4284-B482-9A4B263D0C7C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1DF206F2-86C5-448C-B50E-7DA806497759}" type="sibTrans" cxnId="{0A668DC9-5EDD-4284-B482-9A4B263D0C7C}">
      <dgm:prSet/>
      <dgm:spPr/>
      <dgm:t>
        <a:bodyPr/>
        <a:lstStyle/>
        <a:p>
          <a:endParaRPr lang="en-NZ"/>
        </a:p>
      </dgm:t>
    </dgm:pt>
    <dgm:pt modelId="{764783F1-D108-4730-95B1-E2165F902D2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97BD308F-B06A-4CAA-A56A-755D15C2DF19}" type="parTrans" cxnId="{6F425109-F3A3-4341-AC85-19B9C5693854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EA4F331-16A2-4879-8B53-E0CCC26D5631}" type="sibTrans" cxnId="{6F425109-F3A3-4341-AC85-19B9C5693854}">
      <dgm:prSet/>
      <dgm:spPr/>
      <dgm:t>
        <a:bodyPr/>
        <a:lstStyle/>
        <a:p>
          <a:endParaRPr lang="en-NZ"/>
        </a:p>
      </dgm:t>
    </dgm:pt>
    <dgm:pt modelId="{AF43BF38-B1D0-4893-B77A-4A4B8089073E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FB55CDA-A179-42A1-AC7C-99CA8E780C46}" type="parTrans" cxnId="{913A33C9-D94B-48B3-BF92-F5F69ED3CE2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A29A1DE7-4A8B-4C6C-9B99-B420EF7AD3E0}" type="sibTrans" cxnId="{913A33C9-D94B-48B3-BF92-F5F69ED3CE2B}">
      <dgm:prSet/>
      <dgm:spPr/>
      <dgm:t>
        <a:bodyPr/>
        <a:lstStyle/>
        <a:p>
          <a:endParaRPr lang="en-NZ"/>
        </a:p>
      </dgm:t>
    </dgm:pt>
    <dgm:pt modelId="{92E00F36-A2C8-4C47-A462-715A42B80CE4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Analyst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F551E89-62F3-4626-92A3-D91C64EE9CCE}" type="parTrans" cxnId="{8E8129AF-3211-4AF7-AC77-CC2845C0E73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475391BE-5043-4888-8C4C-A3D9D9C9EE19}" type="sibTrans" cxnId="{8E8129AF-3211-4AF7-AC77-CC2845C0E739}">
      <dgm:prSet/>
      <dgm:spPr/>
      <dgm:t>
        <a:bodyPr/>
        <a:lstStyle/>
        <a:p>
          <a:endParaRPr lang="en-NZ"/>
        </a:p>
      </dgm:t>
    </dgm:pt>
    <dgm:pt modelId="{583AE1F3-B189-4F76-BE57-1C008FB38E3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Financial Analyst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4207C82-82EB-4C96-B3AC-FE575EC68CB3}" type="parTrans" cxnId="{0C758F62-891E-4CE3-A147-104BC5733C1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486EC4FF-8795-400E-B0C1-3E2981FB2C20}" type="sibTrans" cxnId="{0C758F62-891E-4CE3-A147-104BC5733C17}">
      <dgm:prSet/>
      <dgm:spPr/>
      <dgm:t>
        <a:bodyPr/>
        <a:lstStyle/>
        <a:p>
          <a:endParaRPr lang="en-NZ"/>
        </a:p>
      </dgm:t>
    </dgm:pt>
    <dgm:pt modelId="{988A9A2A-0825-498F-9A08-394C23291445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Procurement Specialist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69551C5-747A-4CF9-A6AD-5EC9D9A7C6FF}" type="parTrans" cxnId="{4C5EF36B-498D-40FB-ACDD-63CF61A08774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73D1B1D-4B05-42CC-B1E6-C35873224EF5}" type="sibTrans" cxnId="{4C5EF36B-498D-40FB-ACDD-63CF61A08774}">
      <dgm:prSet/>
      <dgm:spPr/>
      <dgm:t>
        <a:bodyPr/>
        <a:lstStyle/>
        <a:p>
          <a:endParaRPr lang="en-NZ"/>
        </a:p>
      </dgm:t>
    </dgm:pt>
    <dgm:pt modelId="{0AFB7E85-D73B-4FCC-B8E6-7248C78AD336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Advisor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B77FACE-9CE7-4590-8E7F-B14AB664260C}" type="parTrans" cxnId="{659C7F42-1203-41D4-9252-0C2BCB005F6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EE4D17F-826A-4DC5-8707-CEAF33206BDC}" type="sibTrans" cxnId="{659C7F42-1203-41D4-9252-0C2BCB005F69}">
      <dgm:prSet/>
      <dgm:spPr/>
      <dgm:t>
        <a:bodyPr/>
        <a:lstStyle/>
        <a:p>
          <a:endParaRPr lang="en-NZ"/>
        </a:p>
      </dgm:t>
    </dgm:pt>
    <dgm:pt modelId="{D607C83F-AF68-4681-AA4E-B90DC767F8D9}" type="pres">
      <dgm:prSet presAssocID="{F06BC0DE-AECC-4850-8DE0-8F561FF655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954A76E-1E59-49C8-B5D1-5324ED33300E}" type="pres">
      <dgm:prSet presAssocID="{2F7FC89F-834F-49C7-9AA8-DA2B882764E2}" presName="hierRoot1" presStyleCnt="0">
        <dgm:presLayoutVars>
          <dgm:hierBranch val="init"/>
        </dgm:presLayoutVars>
      </dgm:prSet>
      <dgm:spPr/>
    </dgm:pt>
    <dgm:pt modelId="{36C696CC-3CB7-4728-BFD5-397437B26491}" type="pres">
      <dgm:prSet presAssocID="{2F7FC89F-834F-49C7-9AA8-DA2B882764E2}" presName="rootComposite1" presStyleCnt="0"/>
      <dgm:spPr/>
    </dgm:pt>
    <dgm:pt modelId="{79E13BF3-88B1-4001-8365-C62C6FB108C1}" type="pres">
      <dgm:prSet presAssocID="{2F7FC89F-834F-49C7-9AA8-DA2B882764E2}" presName="rootText1" presStyleLbl="node0" presStyleIdx="0" presStyleCnt="1" custScaleX="168865" custScaleY="207154">
        <dgm:presLayoutVars>
          <dgm:chPref val="3"/>
        </dgm:presLayoutVars>
      </dgm:prSet>
      <dgm:spPr>
        <a:xfrm>
          <a:off x="4262840" y="1818390"/>
          <a:ext cx="576592" cy="288296"/>
        </a:xfrm>
        <a:prstGeom prst="rect">
          <a:avLst/>
        </a:prstGeom>
      </dgm:spPr>
    </dgm:pt>
    <dgm:pt modelId="{262E812A-96A8-4B13-96B7-B94F390586DE}" type="pres">
      <dgm:prSet presAssocID="{2F7FC89F-834F-49C7-9AA8-DA2B882764E2}" presName="rootConnector1" presStyleLbl="node1" presStyleIdx="0" presStyleCnt="0"/>
      <dgm:spPr/>
    </dgm:pt>
    <dgm:pt modelId="{B3F91B58-1168-4936-86C0-375FD1B2CECF}" type="pres">
      <dgm:prSet presAssocID="{2F7FC89F-834F-49C7-9AA8-DA2B882764E2}" presName="hierChild2" presStyleCnt="0"/>
      <dgm:spPr/>
    </dgm:pt>
    <dgm:pt modelId="{A1BC6887-E982-4A64-944A-FB2B40B691BE}" type="pres">
      <dgm:prSet presAssocID="{12E5F8CC-366C-4366-90C6-EDF6CE0EFC42}" presName="Name37" presStyleLbl="parChTrans1D2" presStyleIdx="0" presStyleCnt="4"/>
      <dgm:spPr/>
    </dgm:pt>
    <dgm:pt modelId="{A81B39CD-9BFA-4AC6-8094-A0F358C424D3}" type="pres">
      <dgm:prSet presAssocID="{8A487F5C-D615-4A50-9225-AA5451AB6170}" presName="hierRoot2" presStyleCnt="0">
        <dgm:presLayoutVars>
          <dgm:hierBranch val="init"/>
        </dgm:presLayoutVars>
      </dgm:prSet>
      <dgm:spPr/>
    </dgm:pt>
    <dgm:pt modelId="{A7B7498D-AB4D-4B25-A3A0-DAFFD4785CFD}" type="pres">
      <dgm:prSet presAssocID="{8A487F5C-D615-4A50-9225-AA5451AB6170}" presName="rootComposite" presStyleCnt="0"/>
      <dgm:spPr/>
    </dgm:pt>
    <dgm:pt modelId="{AEF0D0B1-E0C0-4EB0-AAF7-E4AF1418775D}" type="pres">
      <dgm:prSet presAssocID="{8A487F5C-D615-4A50-9225-AA5451AB6170}" presName="rootText" presStyleLbl="node2" presStyleIdx="0" presStyleCnt="4" custScaleX="131352" custScaleY="180946">
        <dgm:presLayoutVars>
          <dgm:chPref val="3"/>
        </dgm:presLayoutVars>
      </dgm:prSet>
      <dgm:spPr/>
    </dgm:pt>
    <dgm:pt modelId="{1AB6955D-625D-4382-8770-A60A8ED5BC13}" type="pres">
      <dgm:prSet presAssocID="{8A487F5C-D615-4A50-9225-AA5451AB6170}" presName="rootConnector" presStyleLbl="node2" presStyleIdx="0" presStyleCnt="4"/>
      <dgm:spPr/>
    </dgm:pt>
    <dgm:pt modelId="{67B04166-BA33-4613-B916-11E5B7C7DC1A}" type="pres">
      <dgm:prSet presAssocID="{8A487F5C-D615-4A50-9225-AA5451AB6170}" presName="hierChild4" presStyleCnt="0"/>
      <dgm:spPr/>
    </dgm:pt>
    <dgm:pt modelId="{4BDE8951-ACE3-4682-ABFE-6C681EC8E269}" type="pres">
      <dgm:prSet presAssocID="{7569F26C-74F7-44B0-BE82-8C9C252CE054}" presName="Name37" presStyleLbl="parChTrans1D3" presStyleIdx="0" presStyleCnt="16"/>
      <dgm:spPr/>
    </dgm:pt>
    <dgm:pt modelId="{C0BBEF5E-E35F-477A-89FB-33FC315600A8}" type="pres">
      <dgm:prSet presAssocID="{ADC8E040-AAF4-41A1-B831-B1A89F30DED7}" presName="hierRoot2" presStyleCnt="0">
        <dgm:presLayoutVars>
          <dgm:hierBranch val="init"/>
        </dgm:presLayoutVars>
      </dgm:prSet>
      <dgm:spPr/>
    </dgm:pt>
    <dgm:pt modelId="{963118C4-4014-4A04-9FE7-3C3618D40D33}" type="pres">
      <dgm:prSet presAssocID="{ADC8E040-AAF4-41A1-B831-B1A89F30DED7}" presName="rootComposite" presStyleCnt="0"/>
      <dgm:spPr/>
    </dgm:pt>
    <dgm:pt modelId="{D562DE7C-60E5-4015-AA85-BF0FC5440F0E}" type="pres">
      <dgm:prSet presAssocID="{ADC8E040-AAF4-41A1-B831-B1A89F30DED7}" presName="rootText" presStyleLbl="node3" presStyleIdx="0" presStyleCnt="16" custScaleX="116737" custScaleY="149699">
        <dgm:presLayoutVars>
          <dgm:chPref val="3"/>
        </dgm:presLayoutVars>
      </dgm:prSet>
      <dgm:spPr/>
    </dgm:pt>
    <dgm:pt modelId="{FD98A99C-D1B5-4F6F-9F9C-52A270C8AB5E}" type="pres">
      <dgm:prSet presAssocID="{ADC8E040-AAF4-41A1-B831-B1A89F30DED7}" presName="rootConnector" presStyleLbl="node3" presStyleIdx="0" presStyleCnt="16"/>
      <dgm:spPr/>
    </dgm:pt>
    <dgm:pt modelId="{628CCF8F-0B80-4061-9207-9157492A67F1}" type="pres">
      <dgm:prSet presAssocID="{ADC8E040-AAF4-41A1-B831-B1A89F30DED7}" presName="hierChild4" presStyleCnt="0"/>
      <dgm:spPr/>
    </dgm:pt>
    <dgm:pt modelId="{2AF8C9CB-439F-41F3-87F0-39085E132E54}" type="pres">
      <dgm:prSet presAssocID="{ADC8E040-AAF4-41A1-B831-B1A89F30DED7}" presName="hierChild5" presStyleCnt="0"/>
      <dgm:spPr/>
    </dgm:pt>
    <dgm:pt modelId="{40150E8F-274F-4CEF-8BBF-30271A0B4315}" type="pres">
      <dgm:prSet presAssocID="{A731C9D5-5B3E-4F13-A548-21CEB56B5BC2}" presName="Name37" presStyleLbl="parChTrans1D3" presStyleIdx="1" presStyleCnt="16"/>
      <dgm:spPr/>
    </dgm:pt>
    <dgm:pt modelId="{C39EA981-CB54-4B83-84D5-6DF8316A09C3}" type="pres">
      <dgm:prSet presAssocID="{B913DB5C-4D79-4308-A755-D5C80C767532}" presName="hierRoot2" presStyleCnt="0">
        <dgm:presLayoutVars>
          <dgm:hierBranch val="init"/>
        </dgm:presLayoutVars>
      </dgm:prSet>
      <dgm:spPr/>
    </dgm:pt>
    <dgm:pt modelId="{966ACD0C-9A4C-40CD-8957-088CD2E90B4B}" type="pres">
      <dgm:prSet presAssocID="{B913DB5C-4D79-4308-A755-D5C80C767532}" presName="rootComposite" presStyleCnt="0"/>
      <dgm:spPr/>
    </dgm:pt>
    <dgm:pt modelId="{E3F0C6BC-5D8E-4597-872D-BC7EC855A12A}" type="pres">
      <dgm:prSet presAssocID="{B913DB5C-4D79-4308-A755-D5C80C767532}" presName="rootText" presStyleLbl="node3" presStyleIdx="1" presStyleCnt="16" custScaleX="116737" custScaleY="149699">
        <dgm:presLayoutVars>
          <dgm:chPref val="3"/>
        </dgm:presLayoutVars>
      </dgm:prSet>
      <dgm:spPr/>
    </dgm:pt>
    <dgm:pt modelId="{8F255F0A-A77D-4C72-87BE-E63837C24647}" type="pres">
      <dgm:prSet presAssocID="{B913DB5C-4D79-4308-A755-D5C80C767532}" presName="rootConnector" presStyleLbl="node3" presStyleIdx="1" presStyleCnt="16"/>
      <dgm:spPr/>
    </dgm:pt>
    <dgm:pt modelId="{26F93A61-26B5-4333-8F3C-3A6F20E98320}" type="pres">
      <dgm:prSet presAssocID="{B913DB5C-4D79-4308-A755-D5C80C767532}" presName="hierChild4" presStyleCnt="0"/>
      <dgm:spPr/>
    </dgm:pt>
    <dgm:pt modelId="{14AF5B1A-0B0A-40CC-9116-825064141BD0}" type="pres">
      <dgm:prSet presAssocID="{B913DB5C-4D79-4308-A755-D5C80C767532}" presName="hierChild5" presStyleCnt="0"/>
      <dgm:spPr/>
    </dgm:pt>
    <dgm:pt modelId="{A5DC7AA1-88CF-4459-AD45-E5874D6D1808}" type="pres">
      <dgm:prSet presAssocID="{8A487F5C-D615-4A50-9225-AA5451AB6170}" presName="hierChild5" presStyleCnt="0"/>
      <dgm:spPr/>
    </dgm:pt>
    <dgm:pt modelId="{CFE4DB14-F5F6-4021-9958-083A7AF6EC62}" type="pres">
      <dgm:prSet presAssocID="{A34E4FBE-1B6F-4970-8310-63E36507C7B3}" presName="Name37" presStyleLbl="parChTrans1D2" presStyleIdx="1" presStyleCnt="4" custSzX="720000" custSzY="288000"/>
      <dgm:spPr/>
    </dgm:pt>
    <dgm:pt modelId="{B9E4EAA5-6215-49F5-A2C8-23CA110EBB21}" type="pres">
      <dgm:prSet presAssocID="{1583BB6B-31FF-4A58-B5C2-3014693FC6DC}" presName="hierRoot2" presStyleCnt="0">
        <dgm:presLayoutVars>
          <dgm:hierBranch val="init"/>
        </dgm:presLayoutVars>
      </dgm:prSet>
      <dgm:spPr/>
    </dgm:pt>
    <dgm:pt modelId="{576F85F7-E46A-42E2-94E1-D4A06E54CD1B}" type="pres">
      <dgm:prSet presAssocID="{1583BB6B-31FF-4A58-B5C2-3014693FC6DC}" presName="rootComposite" presStyleCnt="0"/>
      <dgm:spPr/>
    </dgm:pt>
    <dgm:pt modelId="{36F5E8AA-3AE4-4B7E-8056-DE28025B0D18}" type="pres">
      <dgm:prSet presAssocID="{1583BB6B-31FF-4A58-B5C2-3014693FC6DC}" presName="rootText" presStyleLbl="node2" presStyleIdx="1" presStyleCnt="4" custScaleX="131352" custScaleY="180946">
        <dgm:presLayoutVars>
          <dgm:chPref val="3"/>
        </dgm:presLayoutVars>
      </dgm:prSet>
      <dgm:spPr/>
    </dgm:pt>
    <dgm:pt modelId="{209F60ED-1EA5-4B4E-8E89-FEA84C5B4B43}" type="pres">
      <dgm:prSet presAssocID="{1583BB6B-31FF-4A58-B5C2-3014693FC6DC}" presName="rootConnector" presStyleLbl="node2" presStyleIdx="1" presStyleCnt="4"/>
      <dgm:spPr/>
    </dgm:pt>
    <dgm:pt modelId="{6FC3F7B6-255C-4483-BE2F-07ABBAB978E9}" type="pres">
      <dgm:prSet presAssocID="{1583BB6B-31FF-4A58-B5C2-3014693FC6DC}" presName="hierChild4" presStyleCnt="0"/>
      <dgm:spPr/>
    </dgm:pt>
    <dgm:pt modelId="{972F2A49-6FB3-4F19-A5F8-98F18896E984}" type="pres">
      <dgm:prSet presAssocID="{B7B98349-52C6-4952-9004-1F732FF40186}" presName="Name37" presStyleLbl="parChTrans1D3" presStyleIdx="2" presStyleCnt="16"/>
      <dgm:spPr/>
    </dgm:pt>
    <dgm:pt modelId="{514B0073-F7BC-4AEC-81E2-32EE7673A9B2}" type="pres">
      <dgm:prSet presAssocID="{BC4BA939-BDA9-4C7C-99A5-FBED52D8C7A2}" presName="hierRoot2" presStyleCnt="0">
        <dgm:presLayoutVars>
          <dgm:hierBranch val="init"/>
        </dgm:presLayoutVars>
      </dgm:prSet>
      <dgm:spPr/>
    </dgm:pt>
    <dgm:pt modelId="{97DA00D3-5864-403A-B28E-B70980DDCBE8}" type="pres">
      <dgm:prSet presAssocID="{BC4BA939-BDA9-4C7C-99A5-FBED52D8C7A2}" presName="rootComposite" presStyleCnt="0"/>
      <dgm:spPr/>
    </dgm:pt>
    <dgm:pt modelId="{0F34E223-2AB1-4AED-8AAE-2CA0FAF7F01A}" type="pres">
      <dgm:prSet presAssocID="{BC4BA939-BDA9-4C7C-99A5-FBED52D8C7A2}" presName="rootText" presStyleLbl="node3" presStyleIdx="2" presStyleCnt="16" custScaleX="116737" custScaleY="149699">
        <dgm:presLayoutVars>
          <dgm:chPref val="3"/>
        </dgm:presLayoutVars>
      </dgm:prSet>
      <dgm:spPr/>
    </dgm:pt>
    <dgm:pt modelId="{3F7B1390-CA26-4F57-AC1E-40F8A5201188}" type="pres">
      <dgm:prSet presAssocID="{BC4BA939-BDA9-4C7C-99A5-FBED52D8C7A2}" presName="rootConnector" presStyleLbl="node3" presStyleIdx="2" presStyleCnt="16"/>
      <dgm:spPr/>
    </dgm:pt>
    <dgm:pt modelId="{4D3BA86E-DA82-4724-A487-D45B978AC121}" type="pres">
      <dgm:prSet presAssocID="{BC4BA939-BDA9-4C7C-99A5-FBED52D8C7A2}" presName="hierChild4" presStyleCnt="0"/>
      <dgm:spPr/>
    </dgm:pt>
    <dgm:pt modelId="{18E636B5-56CB-4A67-9C77-4F9281339CBF}" type="pres">
      <dgm:prSet presAssocID="{BC4BA939-BDA9-4C7C-99A5-FBED52D8C7A2}" presName="hierChild5" presStyleCnt="0"/>
      <dgm:spPr/>
    </dgm:pt>
    <dgm:pt modelId="{BDB87026-31FA-408A-A4F7-463D9EBC1202}" type="pres">
      <dgm:prSet presAssocID="{A4106249-D47E-4760-8C36-15B599DB47DF}" presName="Name37" presStyleLbl="parChTrans1D3" presStyleIdx="3" presStyleCnt="16"/>
      <dgm:spPr/>
    </dgm:pt>
    <dgm:pt modelId="{0AF3928E-564A-4A7A-BD33-807F3F471A06}" type="pres">
      <dgm:prSet presAssocID="{BDD1279C-D130-4E0B-BC12-9BC59125E61B}" presName="hierRoot2" presStyleCnt="0">
        <dgm:presLayoutVars>
          <dgm:hierBranch val="init"/>
        </dgm:presLayoutVars>
      </dgm:prSet>
      <dgm:spPr/>
    </dgm:pt>
    <dgm:pt modelId="{C7E76C29-9E8D-4C85-B3DC-A3BE8F664AE1}" type="pres">
      <dgm:prSet presAssocID="{BDD1279C-D130-4E0B-BC12-9BC59125E61B}" presName="rootComposite" presStyleCnt="0"/>
      <dgm:spPr/>
    </dgm:pt>
    <dgm:pt modelId="{052614CD-4CF9-4B0D-8A5B-AE87A62E348F}" type="pres">
      <dgm:prSet presAssocID="{BDD1279C-D130-4E0B-BC12-9BC59125E61B}" presName="rootText" presStyleLbl="node3" presStyleIdx="3" presStyleCnt="16" custScaleX="116737" custScaleY="176917">
        <dgm:presLayoutVars>
          <dgm:chPref val="3"/>
        </dgm:presLayoutVars>
      </dgm:prSet>
      <dgm:spPr/>
    </dgm:pt>
    <dgm:pt modelId="{BA66E8AC-FDE4-468B-B27D-1A04E53DF4DC}" type="pres">
      <dgm:prSet presAssocID="{BDD1279C-D130-4E0B-BC12-9BC59125E61B}" presName="rootConnector" presStyleLbl="node3" presStyleIdx="3" presStyleCnt="16"/>
      <dgm:spPr/>
    </dgm:pt>
    <dgm:pt modelId="{0274AF52-2576-4899-A153-847176EA56E5}" type="pres">
      <dgm:prSet presAssocID="{BDD1279C-D130-4E0B-BC12-9BC59125E61B}" presName="hierChild4" presStyleCnt="0"/>
      <dgm:spPr/>
    </dgm:pt>
    <dgm:pt modelId="{56E00ECB-A4D9-4EE9-AF9B-E245F3486E95}" type="pres">
      <dgm:prSet presAssocID="{BDD1279C-D130-4E0B-BC12-9BC59125E61B}" presName="hierChild5" presStyleCnt="0"/>
      <dgm:spPr/>
    </dgm:pt>
    <dgm:pt modelId="{52E4B110-85AA-44BC-A1C6-01556692A1AE}" type="pres">
      <dgm:prSet presAssocID="{6D2F0F31-C68B-4BCA-B1B6-5C57C9AB9A24}" presName="Name37" presStyleLbl="parChTrans1D3" presStyleIdx="4" presStyleCnt="16"/>
      <dgm:spPr/>
    </dgm:pt>
    <dgm:pt modelId="{F1B8B5C2-7CE6-4D42-A5E8-FC48B860C420}" type="pres">
      <dgm:prSet presAssocID="{3F708CEB-EAC2-4242-A436-FA765C184F13}" presName="hierRoot2" presStyleCnt="0">
        <dgm:presLayoutVars>
          <dgm:hierBranch val="init"/>
        </dgm:presLayoutVars>
      </dgm:prSet>
      <dgm:spPr/>
    </dgm:pt>
    <dgm:pt modelId="{078E8914-F29C-475F-96F4-C925E36C8C98}" type="pres">
      <dgm:prSet presAssocID="{3F708CEB-EAC2-4242-A436-FA765C184F13}" presName="rootComposite" presStyleCnt="0"/>
      <dgm:spPr/>
    </dgm:pt>
    <dgm:pt modelId="{BFE1D528-4E3F-4904-B4A9-8A4B7384D844}" type="pres">
      <dgm:prSet presAssocID="{3F708CEB-EAC2-4242-A436-FA765C184F13}" presName="rootText" presStyleLbl="node3" presStyleIdx="4" presStyleCnt="16" custScaleX="116737" custScaleY="149699">
        <dgm:presLayoutVars>
          <dgm:chPref val="3"/>
        </dgm:presLayoutVars>
      </dgm:prSet>
      <dgm:spPr/>
    </dgm:pt>
    <dgm:pt modelId="{4A4A9847-EE20-41A5-9360-A006C6F7CC78}" type="pres">
      <dgm:prSet presAssocID="{3F708CEB-EAC2-4242-A436-FA765C184F13}" presName="rootConnector" presStyleLbl="node3" presStyleIdx="4" presStyleCnt="16"/>
      <dgm:spPr/>
    </dgm:pt>
    <dgm:pt modelId="{388B9680-78FD-4C63-B861-D438E62943A7}" type="pres">
      <dgm:prSet presAssocID="{3F708CEB-EAC2-4242-A436-FA765C184F13}" presName="hierChild4" presStyleCnt="0"/>
      <dgm:spPr/>
    </dgm:pt>
    <dgm:pt modelId="{794901FE-AB3E-4534-8E22-62FC6CB96FEB}" type="pres">
      <dgm:prSet presAssocID="{80909A35-82ED-4100-8F3A-1DE9BBD4B46A}" presName="Name37" presStyleLbl="parChTrans1D4" presStyleIdx="0" presStyleCnt="10"/>
      <dgm:spPr/>
    </dgm:pt>
    <dgm:pt modelId="{1B443150-07C7-4588-96A2-4B1F83E3E91B}" type="pres">
      <dgm:prSet presAssocID="{14566500-CBC7-4A00-9833-85E92BFB3A1D}" presName="hierRoot2" presStyleCnt="0">
        <dgm:presLayoutVars>
          <dgm:hierBranch val="init"/>
        </dgm:presLayoutVars>
      </dgm:prSet>
      <dgm:spPr/>
    </dgm:pt>
    <dgm:pt modelId="{62342D90-1EAF-4B14-9896-52AD82D2DA10}" type="pres">
      <dgm:prSet presAssocID="{14566500-CBC7-4A00-9833-85E92BFB3A1D}" presName="rootComposite" presStyleCnt="0"/>
      <dgm:spPr/>
    </dgm:pt>
    <dgm:pt modelId="{844CE31A-9073-481C-9620-7F32C6F6BCE4}" type="pres">
      <dgm:prSet presAssocID="{14566500-CBC7-4A00-9833-85E92BFB3A1D}" presName="rootText" presStyleLbl="node4" presStyleIdx="0" presStyleCnt="10" custScaleX="116737" custScaleY="149699">
        <dgm:presLayoutVars>
          <dgm:chPref val="3"/>
        </dgm:presLayoutVars>
      </dgm:prSet>
      <dgm:spPr/>
    </dgm:pt>
    <dgm:pt modelId="{24F19889-8E2C-4E25-A26D-6A325F7521C1}" type="pres">
      <dgm:prSet presAssocID="{14566500-CBC7-4A00-9833-85E92BFB3A1D}" presName="rootConnector" presStyleLbl="node4" presStyleIdx="0" presStyleCnt="10"/>
      <dgm:spPr/>
    </dgm:pt>
    <dgm:pt modelId="{098FC9D0-B29F-4FAE-A099-9C22189A2DD9}" type="pres">
      <dgm:prSet presAssocID="{14566500-CBC7-4A00-9833-85E92BFB3A1D}" presName="hierChild4" presStyleCnt="0"/>
      <dgm:spPr/>
    </dgm:pt>
    <dgm:pt modelId="{B99FE4BD-3B00-4523-A13A-EF5575EF0116}" type="pres">
      <dgm:prSet presAssocID="{14566500-CBC7-4A00-9833-85E92BFB3A1D}" presName="hierChild5" presStyleCnt="0"/>
      <dgm:spPr/>
    </dgm:pt>
    <dgm:pt modelId="{59E06877-52AF-46B6-9618-518490009421}" type="pres">
      <dgm:prSet presAssocID="{97BD308F-B06A-4CAA-A56A-755D15C2DF19}" presName="Name37" presStyleLbl="parChTrans1D4" presStyleIdx="1" presStyleCnt="10"/>
      <dgm:spPr/>
    </dgm:pt>
    <dgm:pt modelId="{634D5247-A91F-439E-B2FA-43B51AE44203}" type="pres">
      <dgm:prSet presAssocID="{764783F1-D108-4730-95B1-E2165F902D20}" presName="hierRoot2" presStyleCnt="0">
        <dgm:presLayoutVars>
          <dgm:hierBranch val="init"/>
        </dgm:presLayoutVars>
      </dgm:prSet>
      <dgm:spPr/>
    </dgm:pt>
    <dgm:pt modelId="{74A1C1F6-4BBD-46DC-A9E6-406BD2DB9873}" type="pres">
      <dgm:prSet presAssocID="{764783F1-D108-4730-95B1-E2165F902D20}" presName="rootComposite" presStyleCnt="0"/>
      <dgm:spPr/>
    </dgm:pt>
    <dgm:pt modelId="{4FB0CF08-FC50-4E2D-A724-B3A9AA05064F}" type="pres">
      <dgm:prSet presAssocID="{764783F1-D108-4730-95B1-E2165F902D20}" presName="rootText" presStyleLbl="node4" presStyleIdx="1" presStyleCnt="10" custScaleX="116737" custScaleY="149699">
        <dgm:presLayoutVars>
          <dgm:chPref val="3"/>
        </dgm:presLayoutVars>
      </dgm:prSet>
      <dgm:spPr/>
    </dgm:pt>
    <dgm:pt modelId="{2AD51557-E515-4867-B70B-C312496265A5}" type="pres">
      <dgm:prSet presAssocID="{764783F1-D108-4730-95B1-E2165F902D20}" presName="rootConnector" presStyleLbl="node4" presStyleIdx="1" presStyleCnt="10"/>
      <dgm:spPr/>
    </dgm:pt>
    <dgm:pt modelId="{710108B5-8876-43C2-B4D5-C2390D57A2EE}" type="pres">
      <dgm:prSet presAssocID="{764783F1-D108-4730-95B1-E2165F902D20}" presName="hierChild4" presStyleCnt="0"/>
      <dgm:spPr/>
    </dgm:pt>
    <dgm:pt modelId="{F746CC0F-18B2-4B69-9446-2433E7B48D4E}" type="pres">
      <dgm:prSet presAssocID="{764783F1-D108-4730-95B1-E2165F902D20}" presName="hierChild5" presStyleCnt="0"/>
      <dgm:spPr/>
    </dgm:pt>
    <dgm:pt modelId="{5FC3F2ED-A6F9-4B37-AAE3-B0721233D711}" type="pres">
      <dgm:prSet presAssocID="{3F708CEB-EAC2-4242-A436-FA765C184F13}" presName="hierChild5" presStyleCnt="0"/>
      <dgm:spPr/>
    </dgm:pt>
    <dgm:pt modelId="{63B0038F-8947-47E2-9B26-EC681CD63E54}" type="pres">
      <dgm:prSet presAssocID="{A4507116-C187-4D17-8163-CA42D704A82E}" presName="Name37" presStyleLbl="parChTrans1D3" presStyleIdx="5" presStyleCnt="16"/>
      <dgm:spPr/>
    </dgm:pt>
    <dgm:pt modelId="{68F216C9-2439-469C-9654-61F07FD947CA}" type="pres">
      <dgm:prSet presAssocID="{EB190DE0-1B72-4CF7-83B3-BF959CAABBE2}" presName="hierRoot2" presStyleCnt="0">
        <dgm:presLayoutVars>
          <dgm:hierBranch val="init"/>
        </dgm:presLayoutVars>
      </dgm:prSet>
      <dgm:spPr/>
    </dgm:pt>
    <dgm:pt modelId="{96CE24D5-3E76-4DCB-9780-312894DFEA23}" type="pres">
      <dgm:prSet presAssocID="{EB190DE0-1B72-4CF7-83B3-BF959CAABBE2}" presName="rootComposite" presStyleCnt="0"/>
      <dgm:spPr/>
    </dgm:pt>
    <dgm:pt modelId="{A4F5FD0F-148E-42E5-AF5E-85C865BC0A43}" type="pres">
      <dgm:prSet presAssocID="{EB190DE0-1B72-4CF7-83B3-BF959CAABBE2}" presName="rootText" presStyleLbl="node3" presStyleIdx="5" presStyleCnt="16" custScaleX="116737" custScaleY="149699">
        <dgm:presLayoutVars>
          <dgm:chPref val="3"/>
        </dgm:presLayoutVars>
      </dgm:prSet>
      <dgm:spPr/>
    </dgm:pt>
    <dgm:pt modelId="{E77EC70B-80DD-4965-AD53-35EF5209E237}" type="pres">
      <dgm:prSet presAssocID="{EB190DE0-1B72-4CF7-83B3-BF959CAABBE2}" presName="rootConnector" presStyleLbl="node3" presStyleIdx="5" presStyleCnt="16"/>
      <dgm:spPr/>
    </dgm:pt>
    <dgm:pt modelId="{F9C00CDC-49AE-41A5-BEB9-9888E8F86644}" type="pres">
      <dgm:prSet presAssocID="{EB190DE0-1B72-4CF7-83B3-BF959CAABBE2}" presName="hierChild4" presStyleCnt="0"/>
      <dgm:spPr/>
    </dgm:pt>
    <dgm:pt modelId="{46FA71B3-0189-4535-ADF8-9056E18B51C8}" type="pres">
      <dgm:prSet presAssocID="{EB190DE0-1B72-4CF7-83B3-BF959CAABBE2}" presName="hierChild5" presStyleCnt="0"/>
      <dgm:spPr/>
    </dgm:pt>
    <dgm:pt modelId="{B3FB545E-73D6-402B-B698-1D4AA88054B2}" type="pres">
      <dgm:prSet presAssocID="{B56BCBE8-0B4E-4FE7-8544-40403AB8C757}" presName="Name37" presStyleLbl="parChTrans1D3" presStyleIdx="6" presStyleCnt="16"/>
      <dgm:spPr/>
    </dgm:pt>
    <dgm:pt modelId="{75A61479-5200-4745-9AA4-A31B19A165C2}" type="pres">
      <dgm:prSet presAssocID="{C46267DB-DA8D-4178-BA7F-DC60358F0AD5}" presName="hierRoot2" presStyleCnt="0">
        <dgm:presLayoutVars>
          <dgm:hierBranch val="init"/>
        </dgm:presLayoutVars>
      </dgm:prSet>
      <dgm:spPr/>
    </dgm:pt>
    <dgm:pt modelId="{F0AE0F07-69AD-4C1C-A907-02606B4B63D2}" type="pres">
      <dgm:prSet presAssocID="{C46267DB-DA8D-4178-BA7F-DC60358F0AD5}" presName="rootComposite" presStyleCnt="0"/>
      <dgm:spPr/>
    </dgm:pt>
    <dgm:pt modelId="{43800D69-76FB-401B-8C02-7724BDC6BB5F}" type="pres">
      <dgm:prSet presAssocID="{C46267DB-DA8D-4178-BA7F-DC60358F0AD5}" presName="rootText" presStyleLbl="node3" presStyleIdx="6" presStyleCnt="16" custScaleX="116737" custScaleY="149699">
        <dgm:presLayoutVars>
          <dgm:chPref val="3"/>
        </dgm:presLayoutVars>
      </dgm:prSet>
      <dgm:spPr/>
    </dgm:pt>
    <dgm:pt modelId="{C7F6A160-B946-4658-A909-3EF1BB3B899A}" type="pres">
      <dgm:prSet presAssocID="{C46267DB-DA8D-4178-BA7F-DC60358F0AD5}" presName="rootConnector" presStyleLbl="node3" presStyleIdx="6" presStyleCnt="16"/>
      <dgm:spPr/>
    </dgm:pt>
    <dgm:pt modelId="{20EFBFC7-96EB-4DE9-85FB-960F24323F1D}" type="pres">
      <dgm:prSet presAssocID="{C46267DB-DA8D-4178-BA7F-DC60358F0AD5}" presName="hierChild4" presStyleCnt="0"/>
      <dgm:spPr/>
    </dgm:pt>
    <dgm:pt modelId="{71CEB1B5-A442-4FF4-996B-3C24639B73F4}" type="pres">
      <dgm:prSet presAssocID="{CFB55CDA-A179-42A1-AC7C-99CA8E780C46}" presName="Name37" presStyleLbl="parChTrans1D4" presStyleIdx="2" presStyleCnt="10"/>
      <dgm:spPr/>
    </dgm:pt>
    <dgm:pt modelId="{4886392D-B929-4E7F-A323-4D7CC0696B6D}" type="pres">
      <dgm:prSet presAssocID="{AF43BF38-B1D0-4893-B77A-4A4B8089073E}" presName="hierRoot2" presStyleCnt="0">
        <dgm:presLayoutVars>
          <dgm:hierBranch val="init"/>
        </dgm:presLayoutVars>
      </dgm:prSet>
      <dgm:spPr/>
    </dgm:pt>
    <dgm:pt modelId="{B0B2BE5B-DD98-4F54-8FCA-5FF33240B2CD}" type="pres">
      <dgm:prSet presAssocID="{AF43BF38-B1D0-4893-B77A-4A4B8089073E}" presName="rootComposite" presStyleCnt="0"/>
      <dgm:spPr/>
    </dgm:pt>
    <dgm:pt modelId="{B6D34A3D-96A8-4DA5-A887-1AFAB9DA537A}" type="pres">
      <dgm:prSet presAssocID="{AF43BF38-B1D0-4893-B77A-4A4B8089073E}" presName="rootText" presStyleLbl="node4" presStyleIdx="2" presStyleCnt="10" custScaleX="116737" custScaleY="149699">
        <dgm:presLayoutVars>
          <dgm:chPref val="3"/>
        </dgm:presLayoutVars>
      </dgm:prSet>
      <dgm:spPr/>
    </dgm:pt>
    <dgm:pt modelId="{C04788ED-BC80-4F98-9FED-1C76F1802C26}" type="pres">
      <dgm:prSet presAssocID="{AF43BF38-B1D0-4893-B77A-4A4B8089073E}" presName="rootConnector" presStyleLbl="node4" presStyleIdx="2" presStyleCnt="10"/>
      <dgm:spPr/>
    </dgm:pt>
    <dgm:pt modelId="{9CD8D6E7-EA98-4EAE-B715-FC66BC3FFC32}" type="pres">
      <dgm:prSet presAssocID="{AF43BF38-B1D0-4893-B77A-4A4B8089073E}" presName="hierChild4" presStyleCnt="0"/>
      <dgm:spPr/>
    </dgm:pt>
    <dgm:pt modelId="{032162F4-DBF9-4C5A-BCEA-3773A67B9FDB}" type="pres">
      <dgm:prSet presAssocID="{AF43BF38-B1D0-4893-B77A-4A4B8089073E}" presName="hierChild5" presStyleCnt="0"/>
      <dgm:spPr/>
    </dgm:pt>
    <dgm:pt modelId="{3BDAD83D-CA77-4BB5-B9BF-BC122EA7BAE2}" type="pres">
      <dgm:prSet presAssocID="{C46267DB-DA8D-4178-BA7F-DC60358F0AD5}" presName="hierChild5" presStyleCnt="0"/>
      <dgm:spPr/>
    </dgm:pt>
    <dgm:pt modelId="{8CE20448-72D4-4349-8CBA-FEA1EB3A905E}" type="pres">
      <dgm:prSet presAssocID="{D4D998DE-3B81-4ED7-8CF5-0396099BA54D}" presName="Name37" presStyleLbl="parChTrans1D3" presStyleIdx="7" presStyleCnt="16"/>
      <dgm:spPr/>
    </dgm:pt>
    <dgm:pt modelId="{C5CDA21C-8230-4263-A551-E294DEBC5EB5}" type="pres">
      <dgm:prSet presAssocID="{DDED1817-3B4C-491A-8B13-77D074BB7D6B}" presName="hierRoot2" presStyleCnt="0">
        <dgm:presLayoutVars>
          <dgm:hierBranch val="init"/>
        </dgm:presLayoutVars>
      </dgm:prSet>
      <dgm:spPr/>
    </dgm:pt>
    <dgm:pt modelId="{2F39BABB-92DD-416C-A2AA-C14AEE7BE643}" type="pres">
      <dgm:prSet presAssocID="{DDED1817-3B4C-491A-8B13-77D074BB7D6B}" presName="rootComposite" presStyleCnt="0"/>
      <dgm:spPr/>
    </dgm:pt>
    <dgm:pt modelId="{EB90E75A-8BC9-4477-B8A3-A241B53F9747}" type="pres">
      <dgm:prSet presAssocID="{DDED1817-3B4C-491A-8B13-77D074BB7D6B}" presName="rootText" presStyleLbl="node3" presStyleIdx="7" presStyleCnt="16" custScaleX="116737" custScaleY="149699">
        <dgm:presLayoutVars>
          <dgm:chPref val="3"/>
        </dgm:presLayoutVars>
      </dgm:prSet>
      <dgm:spPr/>
    </dgm:pt>
    <dgm:pt modelId="{94278404-CDC1-4C04-B10B-8CA140FF6D7A}" type="pres">
      <dgm:prSet presAssocID="{DDED1817-3B4C-491A-8B13-77D074BB7D6B}" presName="rootConnector" presStyleLbl="node3" presStyleIdx="7" presStyleCnt="16"/>
      <dgm:spPr/>
    </dgm:pt>
    <dgm:pt modelId="{E79A607B-9095-4CF9-B0A7-9FF970B4D3A4}" type="pres">
      <dgm:prSet presAssocID="{DDED1817-3B4C-491A-8B13-77D074BB7D6B}" presName="hierChild4" presStyleCnt="0"/>
      <dgm:spPr/>
    </dgm:pt>
    <dgm:pt modelId="{4586E32C-D65A-4A97-BCCD-F3AB111DB371}" type="pres">
      <dgm:prSet presAssocID="{DDED1817-3B4C-491A-8B13-77D074BB7D6B}" presName="hierChild5" presStyleCnt="0"/>
      <dgm:spPr/>
    </dgm:pt>
    <dgm:pt modelId="{5AE0242C-C144-40BF-B0C1-ABB55C377213}" type="pres">
      <dgm:prSet presAssocID="{FF11F3B8-C683-4CFA-A43A-E213BEA42ED4}" presName="Name37" presStyleLbl="parChTrans1D3" presStyleIdx="8" presStyleCnt="16"/>
      <dgm:spPr/>
    </dgm:pt>
    <dgm:pt modelId="{9F0AEFD9-692E-420C-AD78-20DD0952FA6B}" type="pres">
      <dgm:prSet presAssocID="{12D2A9F5-9DD1-4648-A3D2-266D1254895E}" presName="hierRoot2" presStyleCnt="0">
        <dgm:presLayoutVars>
          <dgm:hierBranch val="init"/>
        </dgm:presLayoutVars>
      </dgm:prSet>
      <dgm:spPr/>
    </dgm:pt>
    <dgm:pt modelId="{CDCD195F-9E2A-491B-88DA-891182BE45BD}" type="pres">
      <dgm:prSet presAssocID="{12D2A9F5-9DD1-4648-A3D2-266D1254895E}" presName="rootComposite" presStyleCnt="0"/>
      <dgm:spPr/>
    </dgm:pt>
    <dgm:pt modelId="{A7E558EC-3EA3-4B4B-A703-5CDB5937DDD0}" type="pres">
      <dgm:prSet presAssocID="{12D2A9F5-9DD1-4648-A3D2-266D1254895E}" presName="rootText" presStyleLbl="node3" presStyleIdx="8" presStyleCnt="16" custScaleX="116737" custScaleY="149699">
        <dgm:presLayoutVars>
          <dgm:chPref val="3"/>
        </dgm:presLayoutVars>
      </dgm:prSet>
      <dgm:spPr/>
    </dgm:pt>
    <dgm:pt modelId="{331E7BE5-CC30-441D-AC1C-B8FF64D43FCF}" type="pres">
      <dgm:prSet presAssocID="{12D2A9F5-9DD1-4648-A3D2-266D1254895E}" presName="rootConnector" presStyleLbl="node3" presStyleIdx="8" presStyleCnt="16"/>
      <dgm:spPr/>
    </dgm:pt>
    <dgm:pt modelId="{4BFB5D68-B540-490C-A3EA-C8DE772BB112}" type="pres">
      <dgm:prSet presAssocID="{12D2A9F5-9DD1-4648-A3D2-266D1254895E}" presName="hierChild4" presStyleCnt="0"/>
      <dgm:spPr/>
    </dgm:pt>
    <dgm:pt modelId="{F39BBC6E-C867-4B08-B412-B0A486567C07}" type="pres">
      <dgm:prSet presAssocID="{1F551E89-62F3-4626-92A3-D91C64EE9CCE}" presName="Name37" presStyleLbl="parChTrans1D4" presStyleIdx="3" presStyleCnt="10"/>
      <dgm:spPr/>
    </dgm:pt>
    <dgm:pt modelId="{2807EAD2-4159-4F59-9FFA-4DB7097EE19D}" type="pres">
      <dgm:prSet presAssocID="{92E00F36-A2C8-4C47-A462-715A42B80CE4}" presName="hierRoot2" presStyleCnt="0">
        <dgm:presLayoutVars>
          <dgm:hierBranch val="init"/>
        </dgm:presLayoutVars>
      </dgm:prSet>
      <dgm:spPr/>
    </dgm:pt>
    <dgm:pt modelId="{B5C58D29-DC3D-41CB-8518-4A0B36C654AA}" type="pres">
      <dgm:prSet presAssocID="{92E00F36-A2C8-4C47-A462-715A42B80CE4}" presName="rootComposite" presStyleCnt="0"/>
      <dgm:spPr/>
    </dgm:pt>
    <dgm:pt modelId="{77C3FED5-B9CA-4152-8E34-1B5DCBBF3B62}" type="pres">
      <dgm:prSet presAssocID="{92E00F36-A2C8-4C47-A462-715A42B80CE4}" presName="rootText" presStyleLbl="node4" presStyleIdx="3" presStyleCnt="10" custScaleX="116737" custScaleY="149699">
        <dgm:presLayoutVars>
          <dgm:chPref val="3"/>
        </dgm:presLayoutVars>
      </dgm:prSet>
      <dgm:spPr/>
    </dgm:pt>
    <dgm:pt modelId="{7CDCF8AA-B4B9-4484-9241-4BA30C558BFF}" type="pres">
      <dgm:prSet presAssocID="{92E00F36-A2C8-4C47-A462-715A42B80CE4}" presName="rootConnector" presStyleLbl="node4" presStyleIdx="3" presStyleCnt="10"/>
      <dgm:spPr/>
    </dgm:pt>
    <dgm:pt modelId="{E06CE138-C5FF-44C4-8B97-9AC7620D59DE}" type="pres">
      <dgm:prSet presAssocID="{92E00F36-A2C8-4C47-A462-715A42B80CE4}" presName="hierChild4" presStyleCnt="0"/>
      <dgm:spPr/>
    </dgm:pt>
    <dgm:pt modelId="{10D6168A-CE92-4F8C-9923-976AE2805FA5}" type="pres">
      <dgm:prSet presAssocID="{92E00F36-A2C8-4C47-A462-715A42B80CE4}" presName="hierChild5" presStyleCnt="0"/>
      <dgm:spPr/>
    </dgm:pt>
    <dgm:pt modelId="{F1BF1ED0-5EA2-4F5C-A73B-967BBF68E4DD}" type="pres">
      <dgm:prSet presAssocID="{14207C82-82EB-4C96-B3AC-FE575EC68CB3}" presName="Name37" presStyleLbl="parChTrans1D4" presStyleIdx="4" presStyleCnt="10"/>
      <dgm:spPr/>
    </dgm:pt>
    <dgm:pt modelId="{BFBDBFD3-9AE1-49C5-A457-10FB206F9F51}" type="pres">
      <dgm:prSet presAssocID="{583AE1F3-B189-4F76-BE57-1C008FB38E37}" presName="hierRoot2" presStyleCnt="0">
        <dgm:presLayoutVars>
          <dgm:hierBranch val="init"/>
        </dgm:presLayoutVars>
      </dgm:prSet>
      <dgm:spPr/>
    </dgm:pt>
    <dgm:pt modelId="{22F997C8-1DB5-423F-954F-69ABC2B9F099}" type="pres">
      <dgm:prSet presAssocID="{583AE1F3-B189-4F76-BE57-1C008FB38E37}" presName="rootComposite" presStyleCnt="0"/>
      <dgm:spPr/>
    </dgm:pt>
    <dgm:pt modelId="{F8DD5A15-A964-4A39-8207-88AB157D528B}" type="pres">
      <dgm:prSet presAssocID="{583AE1F3-B189-4F76-BE57-1C008FB38E37}" presName="rootText" presStyleLbl="node4" presStyleIdx="4" presStyleCnt="10" custScaleX="116737" custScaleY="149699">
        <dgm:presLayoutVars>
          <dgm:chPref val="3"/>
        </dgm:presLayoutVars>
      </dgm:prSet>
      <dgm:spPr/>
    </dgm:pt>
    <dgm:pt modelId="{E1DFB4DC-85F7-4859-995F-C4236B5D48F4}" type="pres">
      <dgm:prSet presAssocID="{583AE1F3-B189-4F76-BE57-1C008FB38E37}" presName="rootConnector" presStyleLbl="node4" presStyleIdx="4" presStyleCnt="10"/>
      <dgm:spPr/>
    </dgm:pt>
    <dgm:pt modelId="{A5AF2242-F3F1-4C58-87E1-A2DB515CF702}" type="pres">
      <dgm:prSet presAssocID="{583AE1F3-B189-4F76-BE57-1C008FB38E37}" presName="hierChild4" presStyleCnt="0"/>
      <dgm:spPr/>
    </dgm:pt>
    <dgm:pt modelId="{F3C51EFB-D71D-404B-BF87-642CB0F43888}" type="pres">
      <dgm:prSet presAssocID="{583AE1F3-B189-4F76-BE57-1C008FB38E37}" presName="hierChild5" presStyleCnt="0"/>
      <dgm:spPr/>
    </dgm:pt>
    <dgm:pt modelId="{7A44B0F4-06C7-4FAE-AECE-B1BEF8F824FC}" type="pres">
      <dgm:prSet presAssocID="{169551C5-747A-4CF9-A6AD-5EC9D9A7C6FF}" presName="Name37" presStyleLbl="parChTrans1D4" presStyleIdx="5" presStyleCnt="10"/>
      <dgm:spPr/>
    </dgm:pt>
    <dgm:pt modelId="{EFB64CB1-0334-484F-AACD-21D3639FD33D}" type="pres">
      <dgm:prSet presAssocID="{988A9A2A-0825-498F-9A08-394C23291445}" presName="hierRoot2" presStyleCnt="0">
        <dgm:presLayoutVars>
          <dgm:hierBranch val="init"/>
        </dgm:presLayoutVars>
      </dgm:prSet>
      <dgm:spPr/>
    </dgm:pt>
    <dgm:pt modelId="{9AA1A92E-9309-4CFF-B28B-600CFE57139D}" type="pres">
      <dgm:prSet presAssocID="{988A9A2A-0825-498F-9A08-394C23291445}" presName="rootComposite" presStyleCnt="0"/>
      <dgm:spPr/>
    </dgm:pt>
    <dgm:pt modelId="{65F0E0FE-E14F-4623-BE3A-A5CBE95145F7}" type="pres">
      <dgm:prSet presAssocID="{988A9A2A-0825-498F-9A08-394C23291445}" presName="rootText" presStyleLbl="node4" presStyleIdx="5" presStyleCnt="10" custScaleX="116737" custScaleY="149699">
        <dgm:presLayoutVars>
          <dgm:chPref val="3"/>
        </dgm:presLayoutVars>
      </dgm:prSet>
      <dgm:spPr/>
    </dgm:pt>
    <dgm:pt modelId="{7389ED9E-4117-4A42-AF96-6C3B03C22914}" type="pres">
      <dgm:prSet presAssocID="{988A9A2A-0825-498F-9A08-394C23291445}" presName="rootConnector" presStyleLbl="node4" presStyleIdx="5" presStyleCnt="10"/>
      <dgm:spPr/>
    </dgm:pt>
    <dgm:pt modelId="{3CD1C039-4565-4FAB-B77E-78B7762804F7}" type="pres">
      <dgm:prSet presAssocID="{988A9A2A-0825-498F-9A08-394C23291445}" presName="hierChild4" presStyleCnt="0"/>
      <dgm:spPr/>
    </dgm:pt>
    <dgm:pt modelId="{5023895A-AF44-4F97-B91C-F562444177C7}" type="pres">
      <dgm:prSet presAssocID="{988A9A2A-0825-498F-9A08-394C23291445}" presName="hierChild5" presStyleCnt="0"/>
      <dgm:spPr/>
    </dgm:pt>
    <dgm:pt modelId="{DF046D8E-8AA9-4231-ACE4-6D3BE1338018}" type="pres">
      <dgm:prSet presAssocID="{DB77FACE-9CE7-4590-8E7F-B14AB664260C}" presName="Name37" presStyleLbl="parChTrans1D4" presStyleIdx="6" presStyleCnt="10"/>
      <dgm:spPr/>
    </dgm:pt>
    <dgm:pt modelId="{61940605-4FBB-4DAD-B81A-0D1742DC5B78}" type="pres">
      <dgm:prSet presAssocID="{0AFB7E85-D73B-4FCC-B8E6-7248C78AD336}" presName="hierRoot2" presStyleCnt="0">
        <dgm:presLayoutVars>
          <dgm:hierBranch val="init"/>
        </dgm:presLayoutVars>
      </dgm:prSet>
      <dgm:spPr/>
    </dgm:pt>
    <dgm:pt modelId="{347D1426-C875-4561-93F0-B3ABF7D662A1}" type="pres">
      <dgm:prSet presAssocID="{0AFB7E85-D73B-4FCC-B8E6-7248C78AD336}" presName="rootComposite" presStyleCnt="0"/>
      <dgm:spPr/>
    </dgm:pt>
    <dgm:pt modelId="{4A06B00B-CCB1-4BC2-A725-D3C52CA6C020}" type="pres">
      <dgm:prSet presAssocID="{0AFB7E85-D73B-4FCC-B8E6-7248C78AD336}" presName="rootText" presStyleLbl="node4" presStyleIdx="6" presStyleCnt="10" custScaleX="116737" custScaleY="149699">
        <dgm:presLayoutVars>
          <dgm:chPref val="3"/>
        </dgm:presLayoutVars>
      </dgm:prSet>
      <dgm:spPr/>
    </dgm:pt>
    <dgm:pt modelId="{F1D74A47-AD3C-4AB4-80D4-038FE6780411}" type="pres">
      <dgm:prSet presAssocID="{0AFB7E85-D73B-4FCC-B8E6-7248C78AD336}" presName="rootConnector" presStyleLbl="node4" presStyleIdx="6" presStyleCnt="10"/>
      <dgm:spPr/>
    </dgm:pt>
    <dgm:pt modelId="{E1075F63-74BA-4562-9DF8-1791E2467610}" type="pres">
      <dgm:prSet presAssocID="{0AFB7E85-D73B-4FCC-B8E6-7248C78AD336}" presName="hierChild4" presStyleCnt="0"/>
      <dgm:spPr/>
    </dgm:pt>
    <dgm:pt modelId="{34F41F23-7108-4EBA-B307-ED4C18330518}" type="pres">
      <dgm:prSet presAssocID="{0AFB7E85-D73B-4FCC-B8E6-7248C78AD336}" presName="hierChild5" presStyleCnt="0"/>
      <dgm:spPr/>
    </dgm:pt>
    <dgm:pt modelId="{6AECB60B-0FC7-4197-893E-5A5635DC7BC4}" type="pres">
      <dgm:prSet presAssocID="{12D2A9F5-9DD1-4648-A3D2-266D1254895E}" presName="hierChild5" presStyleCnt="0"/>
      <dgm:spPr/>
    </dgm:pt>
    <dgm:pt modelId="{8585F9E2-B658-4489-A77C-2341D29B5DDF}" type="pres">
      <dgm:prSet presAssocID="{919AE3FA-4411-4530-BB86-E703D27D6F5A}" presName="Name37" presStyleLbl="parChTrans1D3" presStyleIdx="9" presStyleCnt="16"/>
      <dgm:spPr/>
    </dgm:pt>
    <dgm:pt modelId="{8CB92EEA-6B04-4D7F-A382-BE87A9E3940E}" type="pres">
      <dgm:prSet presAssocID="{9FF57900-0306-4036-9DEA-644FA38C058F}" presName="hierRoot2" presStyleCnt="0">
        <dgm:presLayoutVars>
          <dgm:hierBranch val="init"/>
        </dgm:presLayoutVars>
      </dgm:prSet>
      <dgm:spPr/>
    </dgm:pt>
    <dgm:pt modelId="{64ED08EA-BA93-4FA1-93A6-5C679493F749}" type="pres">
      <dgm:prSet presAssocID="{9FF57900-0306-4036-9DEA-644FA38C058F}" presName="rootComposite" presStyleCnt="0"/>
      <dgm:spPr/>
    </dgm:pt>
    <dgm:pt modelId="{1FB5C4C6-ECF3-4215-87F0-534E05583D15}" type="pres">
      <dgm:prSet presAssocID="{9FF57900-0306-4036-9DEA-644FA38C058F}" presName="rootText" presStyleLbl="node3" presStyleIdx="9" presStyleCnt="16" custScaleX="116737" custScaleY="149699">
        <dgm:presLayoutVars>
          <dgm:chPref val="3"/>
        </dgm:presLayoutVars>
      </dgm:prSet>
      <dgm:spPr/>
    </dgm:pt>
    <dgm:pt modelId="{06B0B067-AC6C-4B3D-9921-C27ABA306C84}" type="pres">
      <dgm:prSet presAssocID="{9FF57900-0306-4036-9DEA-644FA38C058F}" presName="rootConnector" presStyleLbl="node3" presStyleIdx="9" presStyleCnt="16"/>
      <dgm:spPr/>
    </dgm:pt>
    <dgm:pt modelId="{C406D310-7ECE-45AD-A890-D703EF6894D3}" type="pres">
      <dgm:prSet presAssocID="{9FF57900-0306-4036-9DEA-644FA38C058F}" presName="hierChild4" presStyleCnt="0"/>
      <dgm:spPr/>
    </dgm:pt>
    <dgm:pt modelId="{4B4F085E-9151-459E-92DC-596932D1919E}" type="pres">
      <dgm:prSet presAssocID="{9FF57900-0306-4036-9DEA-644FA38C058F}" presName="hierChild5" presStyleCnt="0"/>
      <dgm:spPr/>
    </dgm:pt>
    <dgm:pt modelId="{CBC180E6-AB44-4E06-B0D8-82E20BE289EC}" type="pres">
      <dgm:prSet presAssocID="{1583BB6B-31FF-4A58-B5C2-3014693FC6DC}" presName="hierChild5" presStyleCnt="0"/>
      <dgm:spPr/>
    </dgm:pt>
    <dgm:pt modelId="{706EE095-E4C4-46F0-A523-4AB027F94B92}" type="pres">
      <dgm:prSet presAssocID="{1F9F84EA-E704-410B-98C3-51C00E8B1401}" presName="Name37" presStyleLbl="parChTrans1D2" presStyleIdx="2" presStyleCnt="4"/>
      <dgm:spPr/>
    </dgm:pt>
    <dgm:pt modelId="{940EF8E2-6D56-4FEE-91D6-B874C8C46AE2}" type="pres">
      <dgm:prSet presAssocID="{D38AE8DE-5256-4575-91F8-BF7652825029}" presName="hierRoot2" presStyleCnt="0">
        <dgm:presLayoutVars>
          <dgm:hierBranch val="init"/>
        </dgm:presLayoutVars>
      </dgm:prSet>
      <dgm:spPr/>
    </dgm:pt>
    <dgm:pt modelId="{93CEBDFD-117F-44D7-8F8E-E4C58D01AA07}" type="pres">
      <dgm:prSet presAssocID="{D38AE8DE-5256-4575-91F8-BF7652825029}" presName="rootComposite" presStyleCnt="0"/>
      <dgm:spPr/>
    </dgm:pt>
    <dgm:pt modelId="{44D9192B-9242-4270-B7E7-C41321A1762C}" type="pres">
      <dgm:prSet presAssocID="{D38AE8DE-5256-4575-91F8-BF7652825029}" presName="rootText" presStyleLbl="node2" presStyleIdx="2" presStyleCnt="4" custScaleX="131352" custScaleY="180946">
        <dgm:presLayoutVars>
          <dgm:chPref val="3"/>
        </dgm:presLayoutVars>
      </dgm:prSet>
      <dgm:spPr/>
    </dgm:pt>
    <dgm:pt modelId="{7F4521D9-FD63-4F6D-8081-7B3087499AC6}" type="pres">
      <dgm:prSet presAssocID="{D38AE8DE-5256-4575-91F8-BF7652825029}" presName="rootConnector" presStyleLbl="node2" presStyleIdx="2" presStyleCnt="4"/>
      <dgm:spPr/>
    </dgm:pt>
    <dgm:pt modelId="{3ED53CD2-DA8F-4631-ADDD-83C3EB2550DD}" type="pres">
      <dgm:prSet presAssocID="{D38AE8DE-5256-4575-91F8-BF7652825029}" presName="hierChild4" presStyleCnt="0"/>
      <dgm:spPr/>
    </dgm:pt>
    <dgm:pt modelId="{DE25E5BF-6036-4037-A1FB-ED03958A7DFA}" type="pres">
      <dgm:prSet presAssocID="{C2B7DA3D-5524-49A3-9125-958CE52BAE4A}" presName="Name37" presStyleLbl="parChTrans1D3" presStyleIdx="10" presStyleCnt="16"/>
      <dgm:spPr/>
    </dgm:pt>
    <dgm:pt modelId="{76E3F36A-6364-445E-8CBC-B9E96250AEAC}" type="pres">
      <dgm:prSet presAssocID="{A3194ED9-DE77-475C-B1D5-08A96E82C286}" presName="hierRoot2" presStyleCnt="0">
        <dgm:presLayoutVars>
          <dgm:hierBranch val="init"/>
        </dgm:presLayoutVars>
      </dgm:prSet>
      <dgm:spPr/>
    </dgm:pt>
    <dgm:pt modelId="{499C3ADF-8246-4E33-AB16-1D654464C2D4}" type="pres">
      <dgm:prSet presAssocID="{A3194ED9-DE77-475C-B1D5-08A96E82C286}" presName="rootComposite" presStyleCnt="0"/>
      <dgm:spPr/>
    </dgm:pt>
    <dgm:pt modelId="{DE31B15F-B9E2-462C-8376-BEEABD7E4919}" type="pres">
      <dgm:prSet presAssocID="{A3194ED9-DE77-475C-B1D5-08A96E82C286}" presName="rootText" presStyleLbl="node3" presStyleIdx="10" presStyleCnt="16" custScaleX="116737" custScaleY="149699">
        <dgm:presLayoutVars>
          <dgm:chPref val="3"/>
        </dgm:presLayoutVars>
      </dgm:prSet>
      <dgm:spPr/>
    </dgm:pt>
    <dgm:pt modelId="{6647665E-09E5-4DF4-A71E-ED59BF48662F}" type="pres">
      <dgm:prSet presAssocID="{A3194ED9-DE77-475C-B1D5-08A96E82C286}" presName="rootConnector" presStyleLbl="node3" presStyleIdx="10" presStyleCnt="16"/>
      <dgm:spPr/>
    </dgm:pt>
    <dgm:pt modelId="{0F9B1989-C278-418C-80EF-E22BCB581E04}" type="pres">
      <dgm:prSet presAssocID="{A3194ED9-DE77-475C-B1D5-08A96E82C286}" presName="hierChild4" presStyleCnt="0"/>
      <dgm:spPr/>
    </dgm:pt>
    <dgm:pt modelId="{23E0B3EB-B351-4BF8-9198-52A3C8593F67}" type="pres">
      <dgm:prSet presAssocID="{A3194ED9-DE77-475C-B1D5-08A96E82C286}" presName="hierChild5" presStyleCnt="0"/>
      <dgm:spPr/>
    </dgm:pt>
    <dgm:pt modelId="{A5599AE2-7A88-4092-8471-608C6038C479}" type="pres">
      <dgm:prSet presAssocID="{40C8590C-D85D-4AF2-821A-7D9EC7322117}" presName="Name37" presStyleLbl="parChTrans1D3" presStyleIdx="11" presStyleCnt="16"/>
      <dgm:spPr/>
    </dgm:pt>
    <dgm:pt modelId="{38C2A5E3-C7CF-4483-8700-749CF5CB14F2}" type="pres">
      <dgm:prSet presAssocID="{3F7D98A4-B3DB-41CF-8684-2136C2DE155D}" presName="hierRoot2" presStyleCnt="0">
        <dgm:presLayoutVars>
          <dgm:hierBranch val="init"/>
        </dgm:presLayoutVars>
      </dgm:prSet>
      <dgm:spPr/>
    </dgm:pt>
    <dgm:pt modelId="{E069ECEE-2D7D-4010-8E3E-32583D135B63}" type="pres">
      <dgm:prSet presAssocID="{3F7D98A4-B3DB-41CF-8684-2136C2DE155D}" presName="rootComposite" presStyleCnt="0"/>
      <dgm:spPr/>
    </dgm:pt>
    <dgm:pt modelId="{70C48F64-22B0-4191-AB9E-B5D99E6AA217}" type="pres">
      <dgm:prSet presAssocID="{3F7D98A4-B3DB-41CF-8684-2136C2DE155D}" presName="rootText" presStyleLbl="node3" presStyleIdx="11" presStyleCnt="16" custScaleX="116737" custScaleY="149699">
        <dgm:presLayoutVars>
          <dgm:chPref val="3"/>
        </dgm:presLayoutVars>
      </dgm:prSet>
      <dgm:spPr/>
    </dgm:pt>
    <dgm:pt modelId="{DA649C4A-04CD-4D81-9392-EF2762C08DCB}" type="pres">
      <dgm:prSet presAssocID="{3F7D98A4-B3DB-41CF-8684-2136C2DE155D}" presName="rootConnector" presStyleLbl="node3" presStyleIdx="11" presStyleCnt="16"/>
      <dgm:spPr/>
    </dgm:pt>
    <dgm:pt modelId="{7753277B-CA2C-4D62-BAB5-9E5502DFF983}" type="pres">
      <dgm:prSet presAssocID="{3F7D98A4-B3DB-41CF-8684-2136C2DE155D}" presName="hierChild4" presStyleCnt="0"/>
      <dgm:spPr/>
    </dgm:pt>
    <dgm:pt modelId="{E6EFA421-C64D-4FC1-9DFF-C6E14A30781B}" type="pres">
      <dgm:prSet presAssocID="{3F7D98A4-B3DB-41CF-8684-2136C2DE155D}" presName="hierChild5" presStyleCnt="0"/>
      <dgm:spPr/>
    </dgm:pt>
    <dgm:pt modelId="{57FC3536-DC09-4509-976E-976FBE7F7619}" type="pres">
      <dgm:prSet presAssocID="{557C3466-A054-4E2F-911F-4900FD650002}" presName="Name37" presStyleLbl="parChTrans1D3" presStyleIdx="12" presStyleCnt="16"/>
      <dgm:spPr/>
    </dgm:pt>
    <dgm:pt modelId="{530855B9-D0E5-489B-8735-FABA83A45376}" type="pres">
      <dgm:prSet presAssocID="{41B47085-2615-465D-887A-AFFE0439AC66}" presName="hierRoot2" presStyleCnt="0">
        <dgm:presLayoutVars>
          <dgm:hierBranch val="init"/>
        </dgm:presLayoutVars>
      </dgm:prSet>
      <dgm:spPr/>
    </dgm:pt>
    <dgm:pt modelId="{8A186E73-F90F-4787-87C2-C46AF3AB7C71}" type="pres">
      <dgm:prSet presAssocID="{41B47085-2615-465D-887A-AFFE0439AC66}" presName="rootComposite" presStyleCnt="0"/>
      <dgm:spPr/>
    </dgm:pt>
    <dgm:pt modelId="{0CF3EE0E-C985-45BC-9751-3CD178AE73BA}" type="pres">
      <dgm:prSet presAssocID="{41B47085-2615-465D-887A-AFFE0439AC66}" presName="rootText" presStyleLbl="node3" presStyleIdx="12" presStyleCnt="16" custScaleX="116737" custScaleY="149699">
        <dgm:presLayoutVars>
          <dgm:chPref val="3"/>
        </dgm:presLayoutVars>
      </dgm:prSet>
      <dgm:spPr/>
    </dgm:pt>
    <dgm:pt modelId="{CD1EBB75-697F-464D-BC54-708CFC57104D}" type="pres">
      <dgm:prSet presAssocID="{41B47085-2615-465D-887A-AFFE0439AC66}" presName="rootConnector" presStyleLbl="node3" presStyleIdx="12" presStyleCnt="16"/>
      <dgm:spPr/>
    </dgm:pt>
    <dgm:pt modelId="{9FCF5DC5-BE98-4029-87A5-231616748BA0}" type="pres">
      <dgm:prSet presAssocID="{41B47085-2615-465D-887A-AFFE0439AC66}" presName="hierChild4" presStyleCnt="0"/>
      <dgm:spPr/>
    </dgm:pt>
    <dgm:pt modelId="{2D1AD9AB-7375-4E7E-B89C-D0195FDC85D5}" type="pres">
      <dgm:prSet presAssocID="{41B47085-2615-465D-887A-AFFE0439AC66}" presName="hierChild5" presStyleCnt="0"/>
      <dgm:spPr/>
    </dgm:pt>
    <dgm:pt modelId="{5C6AF38E-9C73-4D90-8D5E-0B157B6198E4}" type="pres">
      <dgm:prSet presAssocID="{DEB429C6-9761-4CD2-B8E2-F12F4320E66C}" presName="Name37" presStyleLbl="parChTrans1D3" presStyleIdx="13" presStyleCnt="16"/>
      <dgm:spPr/>
    </dgm:pt>
    <dgm:pt modelId="{710867E9-E7D0-4663-B97B-479B3733258C}" type="pres">
      <dgm:prSet presAssocID="{2CEA0C35-CE85-4FB8-A094-A2AF31801B5E}" presName="hierRoot2" presStyleCnt="0">
        <dgm:presLayoutVars>
          <dgm:hierBranch val="init"/>
        </dgm:presLayoutVars>
      </dgm:prSet>
      <dgm:spPr/>
    </dgm:pt>
    <dgm:pt modelId="{54156195-7950-4A10-A681-7874A03475D3}" type="pres">
      <dgm:prSet presAssocID="{2CEA0C35-CE85-4FB8-A094-A2AF31801B5E}" presName="rootComposite" presStyleCnt="0"/>
      <dgm:spPr/>
    </dgm:pt>
    <dgm:pt modelId="{CCF4EAA8-3DFA-412B-9180-0AF5AE734F6F}" type="pres">
      <dgm:prSet presAssocID="{2CEA0C35-CE85-4FB8-A094-A2AF31801B5E}" presName="rootText" presStyleLbl="node3" presStyleIdx="13" presStyleCnt="16" custScaleX="116737" custScaleY="149699">
        <dgm:presLayoutVars>
          <dgm:chPref val="3"/>
        </dgm:presLayoutVars>
      </dgm:prSet>
      <dgm:spPr/>
    </dgm:pt>
    <dgm:pt modelId="{4B71B6FC-5302-405B-8151-8E9D6648CBA1}" type="pres">
      <dgm:prSet presAssocID="{2CEA0C35-CE85-4FB8-A094-A2AF31801B5E}" presName="rootConnector" presStyleLbl="node3" presStyleIdx="13" presStyleCnt="16"/>
      <dgm:spPr/>
    </dgm:pt>
    <dgm:pt modelId="{7FA28FAC-78D9-4D1D-BBE6-647288A97748}" type="pres">
      <dgm:prSet presAssocID="{2CEA0C35-CE85-4FB8-A094-A2AF31801B5E}" presName="hierChild4" presStyleCnt="0"/>
      <dgm:spPr/>
    </dgm:pt>
    <dgm:pt modelId="{DF17C1A2-6746-4651-940E-A7D73D2AB6E9}" type="pres">
      <dgm:prSet presAssocID="{2CEA0C35-CE85-4FB8-A094-A2AF31801B5E}" presName="hierChild5" presStyleCnt="0"/>
      <dgm:spPr/>
    </dgm:pt>
    <dgm:pt modelId="{47B1387B-E5D6-4B07-A761-938FC47E1532}" type="pres">
      <dgm:prSet presAssocID="{4CEEAAAA-E375-42FD-B965-6F40E5DB5552}" presName="Name37" presStyleLbl="parChTrans1D3" presStyleIdx="14" presStyleCnt="16"/>
      <dgm:spPr/>
    </dgm:pt>
    <dgm:pt modelId="{7925513B-73CB-4871-A541-FD2EF1D5C1C0}" type="pres">
      <dgm:prSet presAssocID="{72E41A33-BCFA-4512-B83A-6CAE188DC023}" presName="hierRoot2" presStyleCnt="0">
        <dgm:presLayoutVars>
          <dgm:hierBranch val="init"/>
        </dgm:presLayoutVars>
      </dgm:prSet>
      <dgm:spPr/>
    </dgm:pt>
    <dgm:pt modelId="{0E9320D4-1556-45F2-AFB3-4D5E8B649FCB}" type="pres">
      <dgm:prSet presAssocID="{72E41A33-BCFA-4512-B83A-6CAE188DC023}" presName="rootComposite" presStyleCnt="0"/>
      <dgm:spPr/>
    </dgm:pt>
    <dgm:pt modelId="{FC78ADDC-C6D4-4236-89EB-858C985376EF}" type="pres">
      <dgm:prSet presAssocID="{72E41A33-BCFA-4512-B83A-6CAE188DC023}" presName="rootText" presStyleLbl="node3" presStyleIdx="14" presStyleCnt="16" custScaleX="116737" custScaleY="149699">
        <dgm:presLayoutVars>
          <dgm:chPref val="3"/>
        </dgm:presLayoutVars>
      </dgm:prSet>
      <dgm:spPr/>
    </dgm:pt>
    <dgm:pt modelId="{24C4725B-5148-47E3-9C38-1785FDF87920}" type="pres">
      <dgm:prSet presAssocID="{72E41A33-BCFA-4512-B83A-6CAE188DC023}" presName="rootConnector" presStyleLbl="node3" presStyleIdx="14" presStyleCnt="16"/>
      <dgm:spPr/>
    </dgm:pt>
    <dgm:pt modelId="{06782EB1-2232-4A65-8C41-3A9A90B80DD0}" type="pres">
      <dgm:prSet presAssocID="{72E41A33-BCFA-4512-B83A-6CAE188DC023}" presName="hierChild4" presStyleCnt="0"/>
      <dgm:spPr/>
    </dgm:pt>
    <dgm:pt modelId="{979BC5B9-651F-4A1C-990B-FE889DE2F56D}" type="pres">
      <dgm:prSet presAssocID="{30F249DA-43A1-4E97-A1C3-F0D001ACA1CC}" presName="Name37" presStyleLbl="parChTrans1D4" presStyleIdx="7" presStyleCnt="10"/>
      <dgm:spPr/>
    </dgm:pt>
    <dgm:pt modelId="{F8572F88-7B40-4B9E-AADB-EBDAA04F378B}" type="pres">
      <dgm:prSet presAssocID="{A078D41B-2DB2-4C56-8A0E-57482A42F5A3}" presName="hierRoot2" presStyleCnt="0">
        <dgm:presLayoutVars>
          <dgm:hierBranch val="init"/>
        </dgm:presLayoutVars>
      </dgm:prSet>
      <dgm:spPr/>
    </dgm:pt>
    <dgm:pt modelId="{5E363260-6039-4C9A-BDCC-9BD67B10F159}" type="pres">
      <dgm:prSet presAssocID="{A078D41B-2DB2-4C56-8A0E-57482A42F5A3}" presName="rootComposite" presStyleCnt="0"/>
      <dgm:spPr/>
    </dgm:pt>
    <dgm:pt modelId="{0899748F-DE3A-487D-B41F-DBC546BAD119}" type="pres">
      <dgm:prSet presAssocID="{A078D41B-2DB2-4C56-8A0E-57482A42F5A3}" presName="rootText" presStyleLbl="node4" presStyleIdx="7" presStyleCnt="10" custScaleX="116737" custScaleY="149699">
        <dgm:presLayoutVars>
          <dgm:chPref val="3"/>
        </dgm:presLayoutVars>
      </dgm:prSet>
      <dgm:spPr/>
    </dgm:pt>
    <dgm:pt modelId="{91D14208-DA4C-4B89-A657-903F55E2013E}" type="pres">
      <dgm:prSet presAssocID="{A078D41B-2DB2-4C56-8A0E-57482A42F5A3}" presName="rootConnector" presStyleLbl="node4" presStyleIdx="7" presStyleCnt="10"/>
      <dgm:spPr/>
    </dgm:pt>
    <dgm:pt modelId="{C57340C5-E251-4A9E-AA38-368D6D3A0E75}" type="pres">
      <dgm:prSet presAssocID="{A078D41B-2DB2-4C56-8A0E-57482A42F5A3}" presName="hierChild4" presStyleCnt="0"/>
      <dgm:spPr/>
    </dgm:pt>
    <dgm:pt modelId="{098CD3E2-9A6D-4953-9612-0FA4EDA959DD}" type="pres">
      <dgm:prSet presAssocID="{A078D41B-2DB2-4C56-8A0E-57482A42F5A3}" presName="hierChild5" presStyleCnt="0"/>
      <dgm:spPr/>
    </dgm:pt>
    <dgm:pt modelId="{C4958C31-789D-4240-8D85-D0A18D71D6D3}" type="pres">
      <dgm:prSet presAssocID="{EE4641FB-901B-4DD5-9506-6C3A3633D204}" presName="Name37" presStyleLbl="parChTrans1D4" presStyleIdx="8" presStyleCnt="10"/>
      <dgm:spPr/>
    </dgm:pt>
    <dgm:pt modelId="{252DC2E2-6CD7-406C-AC77-C46464B4BFA2}" type="pres">
      <dgm:prSet presAssocID="{F68F5A1B-1B77-46DE-B76B-8772D0EBFDA1}" presName="hierRoot2" presStyleCnt="0">
        <dgm:presLayoutVars>
          <dgm:hierBranch val="init"/>
        </dgm:presLayoutVars>
      </dgm:prSet>
      <dgm:spPr/>
    </dgm:pt>
    <dgm:pt modelId="{8D7F09D1-8F61-4E07-A016-52BFCACA83AF}" type="pres">
      <dgm:prSet presAssocID="{F68F5A1B-1B77-46DE-B76B-8772D0EBFDA1}" presName="rootComposite" presStyleCnt="0"/>
      <dgm:spPr/>
    </dgm:pt>
    <dgm:pt modelId="{6AFC0EB0-F6E5-46E4-BA60-00282063AF12}" type="pres">
      <dgm:prSet presAssocID="{F68F5A1B-1B77-46DE-B76B-8772D0EBFDA1}" presName="rootText" presStyleLbl="node4" presStyleIdx="8" presStyleCnt="10" custScaleX="116737" custScaleY="149699">
        <dgm:presLayoutVars>
          <dgm:chPref val="3"/>
        </dgm:presLayoutVars>
      </dgm:prSet>
      <dgm:spPr/>
    </dgm:pt>
    <dgm:pt modelId="{7946C903-498A-4524-BDB9-F1F40E224A1E}" type="pres">
      <dgm:prSet presAssocID="{F68F5A1B-1B77-46DE-B76B-8772D0EBFDA1}" presName="rootConnector" presStyleLbl="node4" presStyleIdx="8" presStyleCnt="10"/>
      <dgm:spPr/>
    </dgm:pt>
    <dgm:pt modelId="{2BDF93F4-7D10-4995-B259-A0AC1867881F}" type="pres">
      <dgm:prSet presAssocID="{F68F5A1B-1B77-46DE-B76B-8772D0EBFDA1}" presName="hierChild4" presStyleCnt="0"/>
      <dgm:spPr/>
    </dgm:pt>
    <dgm:pt modelId="{9BB7CC70-BCEB-4280-8A18-F35CB3811DEB}" type="pres">
      <dgm:prSet presAssocID="{F68F5A1B-1B77-46DE-B76B-8772D0EBFDA1}" presName="hierChild5" presStyleCnt="0"/>
      <dgm:spPr/>
    </dgm:pt>
    <dgm:pt modelId="{9D592A11-45DF-4916-B9A9-28E4F951E1E1}" type="pres">
      <dgm:prSet presAssocID="{7743510A-F14B-4E13-9EA3-45C9971E78B1}" presName="Name37" presStyleLbl="parChTrans1D4" presStyleIdx="9" presStyleCnt="10"/>
      <dgm:spPr/>
    </dgm:pt>
    <dgm:pt modelId="{47EAEA38-1B6D-494B-9EA9-1B90F0EA22E4}" type="pres">
      <dgm:prSet presAssocID="{C0E14331-A701-4BC9-A529-B83B9961249A}" presName="hierRoot2" presStyleCnt="0">
        <dgm:presLayoutVars>
          <dgm:hierBranch val="init"/>
        </dgm:presLayoutVars>
      </dgm:prSet>
      <dgm:spPr/>
    </dgm:pt>
    <dgm:pt modelId="{3ECFE4F9-006D-4DED-9589-583C438CE20A}" type="pres">
      <dgm:prSet presAssocID="{C0E14331-A701-4BC9-A529-B83B9961249A}" presName="rootComposite" presStyleCnt="0"/>
      <dgm:spPr/>
    </dgm:pt>
    <dgm:pt modelId="{153268BE-A796-47A3-8112-FE32AAB0F105}" type="pres">
      <dgm:prSet presAssocID="{C0E14331-A701-4BC9-A529-B83B9961249A}" presName="rootText" presStyleLbl="node4" presStyleIdx="9" presStyleCnt="10" custScaleX="116737" custScaleY="149699">
        <dgm:presLayoutVars>
          <dgm:chPref val="3"/>
        </dgm:presLayoutVars>
      </dgm:prSet>
      <dgm:spPr/>
    </dgm:pt>
    <dgm:pt modelId="{07BA8F5F-A8FB-4C91-A69E-BCE7A5EDE41C}" type="pres">
      <dgm:prSet presAssocID="{C0E14331-A701-4BC9-A529-B83B9961249A}" presName="rootConnector" presStyleLbl="node4" presStyleIdx="9" presStyleCnt="10"/>
      <dgm:spPr/>
    </dgm:pt>
    <dgm:pt modelId="{05967253-C473-4271-82CC-69970169B1C2}" type="pres">
      <dgm:prSet presAssocID="{C0E14331-A701-4BC9-A529-B83B9961249A}" presName="hierChild4" presStyleCnt="0"/>
      <dgm:spPr/>
    </dgm:pt>
    <dgm:pt modelId="{CA73ECCF-41F5-438B-BC64-803DB6E0EF3A}" type="pres">
      <dgm:prSet presAssocID="{C0E14331-A701-4BC9-A529-B83B9961249A}" presName="hierChild5" presStyleCnt="0"/>
      <dgm:spPr/>
    </dgm:pt>
    <dgm:pt modelId="{6CFB18FA-4918-4D77-A61C-9D0E01AB95AA}" type="pres">
      <dgm:prSet presAssocID="{72E41A33-BCFA-4512-B83A-6CAE188DC023}" presName="hierChild5" presStyleCnt="0"/>
      <dgm:spPr/>
    </dgm:pt>
    <dgm:pt modelId="{37650981-21A3-4623-86A3-7CB672703B2D}" type="pres">
      <dgm:prSet presAssocID="{D38AE8DE-5256-4575-91F8-BF7652825029}" presName="hierChild5" presStyleCnt="0"/>
      <dgm:spPr/>
    </dgm:pt>
    <dgm:pt modelId="{3425E835-F4AA-4668-8E41-BDB1CF74F01F}" type="pres">
      <dgm:prSet presAssocID="{B536A45D-A734-4124-AA32-DD786E6422D6}" presName="Name37" presStyleLbl="parChTrans1D2" presStyleIdx="3" presStyleCnt="4" custSzX="720000" custSzY="288000"/>
      <dgm:spPr/>
    </dgm:pt>
    <dgm:pt modelId="{1E233C0F-88FC-468F-8E34-5CF3DCA9D2B5}" type="pres">
      <dgm:prSet presAssocID="{D43D8944-21A7-4F0E-BF0D-BC5045C33F4F}" presName="hierRoot2" presStyleCnt="0">
        <dgm:presLayoutVars>
          <dgm:hierBranch val="init"/>
        </dgm:presLayoutVars>
      </dgm:prSet>
      <dgm:spPr/>
    </dgm:pt>
    <dgm:pt modelId="{F404024E-6645-427D-9234-453F293E9AE8}" type="pres">
      <dgm:prSet presAssocID="{D43D8944-21A7-4F0E-BF0D-BC5045C33F4F}" presName="rootComposite" presStyleCnt="0"/>
      <dgm:spPr/>
    </dgm:pt>
    <dgm:pt modelId="{31BF603F-4666-40BD-8396-384A6539F2CB}" type="pres">
      <dgm:prSet presAssocID="{D43D8944-21A7-4F0E-BF0D-BC5045C33F4F}" presName="rootText" presStyleLbl="node2" presStyleIdx="3" presStyleCnt="4" custScaleX="131352" custScaleY="180946">
        <dgm:presLayoutVars>
          <dgm:chPref val="3"/>
        </dgm:presLayoutVars>
      </dgm:prSet>
      <dgm:spPr>
        <a:xfrm>
          <a:off x="4703" y="2227770"/>
          <a:ext cx="576592" cy="288296"/>
        </a:xfrm>
        <a:prstGeom prst="rect">
          <a:avLst/>
        </a:prstGeom>
      </dgm:spPr>
    </dgm:pt>
    <dgm:pt modelId="{47B9ACDE-4537-496B-8A2B-F5A3AF137908}" type="pres">
      <dgm:prSet presAssocID="{D43D8944-21A7-4F0E-BF0D-BC5045C33F4F}" presName="rootConnector" presStyleLbl="node2" presStyleIdx="3" presStyleCnt="4"/>
      <dgm:spPr/>
    </dgm:pt>
    <dgm:pt modelId="{DDF0F383-17B6-42EB-9492-156F1947BB94}" type="pres">
      <dgm:prSet presAssocID="{D43D8944-21A7-4F0E-BF0D-BC5045C33F4F}" presName="hierChild4" presStyleCnt="0"/>
      <dgm:spPr/>
    </dgm:pt>
    <dgm:pt modelId="{9F2285C8-7D00-4482-A3CA-C97A5DF0696D}" type="pres">
      <dgm:prSet presAssocID="{9F342419-5A5C-4DCE-B7BE-BA015E1D5088}" presName="Name37" presStyleLbl="parChTrans1D3" presStyleIdx="15" presStyleCnt="16"/>
      <dgm:spPr/>
    </dgm:pt>
    <dgm:pt modelId="{0BEA278B-659D-4965-8724-240197CC0731}" type="pres">
      <dgm:prSet presAssocID="{150B2F88-2332-4251-BA11-45B95DA75983}" presName="hierRoot2" presStyleCnt="0">
        <dgm:presLayoutVars>
          <dgm:hierBranch val="init"/>
        </dgm:presLayoutVars>
      </dgm:prSet>
      <dgm:spPr/>
    </dgm:pt>
    <dgm:pt modelId="{7ACA847A-7B45-4AFA-8DD6-2928D87CD528}" type="pres">
      <dgm:prSet presAssocID="{150B2F88-2332-4251-BA11-45B95DA75983}" presName="rootComposite" presStyleCnt="0"/>
      <dgm:spPr/>
    </dgm:pt>
    <dgm:pt modelId="{04F2B25B-B81B-4C13-98D0-CE93C73DFCDB}" type="pres">
      <dgm:prSet presAssocID="{150B2F88-2332-4251-BA11-45B95DA75983}" presName="rootText" presStyleLbl="node3" presStyleIdx="15" presStyleCnt="16" custScaleX="116737" custScaleY="149699">
        <dgm:presLayoutVars>
          <dgm:chPref val="3"/>
        </dgm:presLayoutVars>
      </dgm:prSet>
      <dgm:spPr/>
    </dgm:pt>
    <dgm:pt modelId="{96BA66C5-543F-4753-8890-203B1CFE443A}" type="pres">
      <dgm:prSet presAssocID="{150B2F88-2332-4251-BA11-45B95DA75983}" presName="rootConnector" presStyleLbl="node3" presStyleIdx="15" presStyleCnt="16"/>
      <dgm:spPr/>
    </dgm:pt>
    <dgm:pt modelId="{7C627C4A-FACC-4AF0-9502-BA9599D81F4A}" type="pres">
      <dgm:prSet presAssocID="{150B2F88-2332-4251-BA11-45B95DA75983}" presName="hierChild4" presStyleCnt="0"/>
      <dgm:spPr/>
    </dgm:pt>
    <dgm:pt modelId="{52FB6D76-B88D-4BF1-9A6A-A5160466EC1C}" type="pres">
      <dgm:prSet presAssocID="{150B2F88-2332-4251-BA11-45B95DA75983}" presName="hierChild5" presStyleCnt="0"/>
      <dgm:spPr/>
    </dgm:pt>
    <dgm:pt modelId="{84649FA9-077C-46A3-83B9-678A14802F49}" type="pres">
      <dgm:prSet presAssocID="{D43D8944-21A7-4F0E-BF0D-BC5045C33F4F}" presName="hierChild5" presStyleCnt="0"/>
      <dgm:spPr/>
    </dgm:pt>
    <dgm:pt modelId="{BBD73CDF-DC29-43C8-8D6D-B1A1EE34DAC0}" type="pres">
      <dgm:prSet presAssocID="{2F7FC89F-834F-49C7-9AA8-DA2B882764E2}" presName="hierChild3" presStyleCnt="0"/>
      <dgm:spPr/>
    </dgm:pt>
  </dgm:ptLst>
  <dgm:cxnLst>
    <dgm:cxn modelId="{EB536F01-E08B-4033-9A74-CA8A5E8E2E0E}" type="presOf" srcId="{EB190DE0-1B72-4CF7-83B3-BF959CAABBE2}" destId="{E77EC70B-80DD-4965-AD53-35EF5209E237}" srcOrd="1" destOrd="0" presId="urn:microsoft.com/office/officeart/2005/8/layout/orgChart1"/>
    <dgm:cxn modelId="{68CC1B03-7A3D-4D47-A2DB-89CD040A8AB1}" type="presOf" srcId="{F68F5A1B-1B77-46DE-B76B-8772D0EBFDA1}" destId="{6AFC0EB0-F6E5-46E4-BA60-00282063AF12}" srcOrd="0" destOrd="0" presId="urn:microsoft.com/office/officeart/2005/8/layout/orgChart1"/>
    <dgm:cxn modelId="{4993BD04-A435-489C-BDFA-3261FDCC4287}" type="presOf" srcId="{D38AE8DE-5256-4575-91F8-BF7652825029}" destId="{7F4521D9-FD63-4F6D-8081-7B3087499AC6}" srcOrd="1" destOrd="0" presId="urn:microsoft.com/office/officeart/2005/8/layout/orgChart1"/>
    <dgm:cxn modelId="{7E028608-7F94-43DD-B292-960D408753A6}" srcId="{1583BB6B-31FF-4A58-B5C2-3014693FC6DC}" destId="{BC4BA939-BDA9-4C7C-99A5-FBED52D8C7A2}" srcOrd="0" destOrd="0" parTransId="{B7B98349-52C6-4952-9004-1F732FF40186}" sibTransId="{E124F124-F1C2-4707-9509-B90FB2FEDED1}"/>
    <dgm:cxn modelId="{6F425109-F3A3-4341-AC85-19B9C5693854}" srcId="{3F708CEB-EAC2-4242-A436-FA765C184F13}" destId="{764783F1-D108-4730-95B1-E2165F902D20}" srcOrd="1" destOrd="0" parTransId="{97BD308F-B06A-4CAA-A56A-755D15C2DF19}" sibTransId="{3EA4F331-16A2-4879-8B53-E0CCC26D5631}"/>
    <dgm:cxn modelId="{71647D0C-29A7-4654-963F-64103EAB7D67}" type="presOf" srcId="{12D2A9F5-9DD1-4648-A3D2-266D1254895E}" destId="{331E7BE5-CC30-441D-AC1C-B8FF64D43FCF}" srcOrd="1" destOrd="0" presId="urn:microsoft.com/office/officeart/2005/8/layout/orgChart1"/>
    <dgm:cxn modelId="{07BA8611-DC98-4AB9-ACA4-9BB2DFBEA75B}" type="presOf" srcId="{EB190DE0-1B72-4CF7-83B3-BF959CAABBE2}" destId="{A4F5FD0F-148E-42E5-AF5E-85C865BC0A43}" srcOrd="0" destOrd="0" presId="urn:microsoft.com/office/officeart/2005/8/layout/orgChart1"/>
    <dgm:cxn modelId="{87D38C11-9AEE-40F4-92E5-70F7B5BFD5E3}" type="presOf" srcId="{92E00F36-A2C8-4C47-A462-715A42B80CE4}" destId="{7CDCF8AA-B4B9-4484-9241-4BA30C558BFF}" srcOrd="1" destOrd="0" presId="urn:microsoft.com/office/officeart/2005/8/layout/orgChart1"/>
    <dgm:cxn modelId="{C868E814-FFB8-4423-8325-02E9C7B9DDFD}" type="presOf" srcId="{2F7FC89F-834F-49C7-9AA8-DA2B882764E2}" destId="{79E13BF3-88B1-4001-8365-C62C6FB108C1}" srcOrd="0" destOrd="0" presId="urn:microsoft.com/office/officeart/2005/8/layout/orgChart1"/>
    <dgm:cxn modelId="{EFD24C16-C91A-43E8-8C87-C5E9A4B6C386}" type="presOf" srcId="{583AE1F3-B189-4F76-BE57-1C008FB38E37}" destId="{F8DD5A15-A964-4A39-8207-88AB157D528B}" srcOrd="0" destOrd="0" presId="urn:microsoft.com/office/officeart/2005/8/layout/orgChart1"/>
    <dgm:cxn modelId="{95BD2717-7C61-42FA-9A09-61EC300CAC8D}" srcId="{1583BB6B-31FF-4A58-B5C2-3014693FC6DC}" destId="{3F708CEB-EAC2-4242-A436-FA765C184F13}" srcOrd="2" destOrd="0" parTransId="{6D2F0F31-C68B-4BCA-B1B6-5C57C9AB9A24}" sibTransId="{AC3ED643-0DF9-4796-AD1F-06BFA26EB919}"/>
    <dgm:cxn modelId="{9EBA8B18-8329-4125-A699-E383532259F9}" type="presOf" srcId="{764783F1-D108-4730-95B1-E2165F902D20}" destId="{4FB0CF08-FC50-4E2D-A724-B3A9AA05064F}" srcOrd="0" destOrd="0" presId="urn:microsoft.com/office/officeart/2005/8/layout/orgChart1"/>
    <dgm:cxn modelId="{C7A7C91A-E417-4CD9-994B-1C3E1DB63268}" type="presOf" srcId="{14207C82-82EB-4C96-B3AC-FE575EC68CB3}" destId="{F1BF1ED0-5EA2-4F5C-A73B-967BBF68E4DD}" srcOrd="0" destOrd="0" presId="urn:microsoft.com/office/officeart/2005/8/layout/orgChart1"/>
    <dgm:cxn modelId="{A4FF2E1B-3876-4184-8126-A23BEA6DB700}" type="presOf" srcId="{1583BB6B-31FF-4A58-B5C2-3014693FC6DC}" destId="{36F5E8AA-3AE4-4B7E-8056-DE28025B0D18}" srcOrd="0" destOrd="0" presId="urn:microsoft.com/office/officeart/2005/8/layout/orgChart1"/>
    <dgm:cxn modelId="{34A07E1F-6231-4631-BBA1-716DD57889CD}" type="presOf" srcId="{150B2F88-2332-4251-BA11-45B95DA75983}" destId="{96BA66C5-543F-4753-8890-203B1CFE443A}" srcOrd="1" destOrd="0" presId="urn:microsoft.com/office/officeart/2005/8/layout/orgChart1"/>
    <dgm:cxn modelId="{12C80020-ADA9-436A-AA91-2D91BD469C47}" type="presOf" srcId="{B7B98349-52C6-4952-9004-1F732FF40186}" destId="{972F2A49-6FB3-4F19-A5F8-98F18896E984}" srcOrd="0" destOrd="0" presId="urn:microsoft.com/office/officeart/2005/8/layout/orgChart1"/>
    <dgm:cxn modelId="{59FC4822-8FE7-407F-8556-6EDAA49F8AA0}" type="presOf" srcId="{C46267DB-DA8D-4178-BA7F-DC60358F0AD5}" destId="{43800D69-76FB-401B-8C02-7724BDC6BB5F}" srcOrd="0" destOrd="0" presId="urn:microsoft.com/office/officeart/2005/8/layout/orgChart1"/>
    <dgm:cxn modelId="{00771423-9D22-490C-B7F5-B7004139399F}" type="presOf" srcId="{2CEA0C35-CE85-4FB8-A094-A2AF31801B5E}" destId="{4B71B6FC-5302-405B-8151-8E9D6648CBA1}" srcOrd="1" destOrd="0" presId="urn:microsoft.com/office/officeart/2005/8/layout/orgChart1"/>
    <dgm:cxn modelId="{C6942D25-5AEE-4659-B8F7-77B834126029}" type="presOf" srcId="{3F7D98A4-B3DB-41CF-8684-2136C2DE155D}" destId="{DA649C4A-04CD-4D81-9392-EF2762C08DCB}" srcOrd="1" destOrd="0" presId="urn:microsoft.com/office/officeart/2005/8/layout/orgChart1"/>
    <dgm:cxn modelId="{CBD6BD26-9D1E-4532-A103-6031D117A3F6}" type="presOf" srcId="{D38AE8DE-5256-4575-91F8-BF7652825029}" destId="{44D9192B-9242-4270-B7E7-C41321A1762C}" srcOrd="0" destOrd="0" presId="urn:microsoft.com/office/officeart/2005/8/layout/orgChart1"/>
    <dgm:cxn modelId="{30ED1B28-4B1A-4B16-A80F-B26AECE48528}" srcId="{2F7FC89F-834F-49C7-9AA8-DA2B882764E2}" destId="{D43D8944-21A7-4F0E-BF0D-BC5045C33F4F}" srcOrd="3" destOrd="0" parTransId="{B536A45D-A734-4124-AA32-DD786E6422D6}" sibTransId="{FA7C55B0-1544-4502-B05C-BFCFD72D355C}"/>
    <dgm:cxn modelId="{CE2D102A-7221-4148-AB6C-221DE1942EDF}" type="presOf" srcId="{4CEEAAAA-E375-42FD-B965-6F40E5DB5552}" destId="{47B1387B-E5D6-4B07-A761-938FC47E1532}" srcOrd="0" destOrd="0" presId="urn:microsoft.com/office/officeart/2005/8/layout/orgChart1"/>
    <dgm:cxn modelId="{C5482E36-D726-4716-B44F-D9786F768504}" type="presOf" srcId="{9FF57900-0306-4036-9DEA-644FA38C058F}" destId="{06B0B067-AC6C-4B3D-9921-C27ABA306C84}" srcOrd="1" destOrd="0" presId="urn:microsoft.com/office/officeart/2005/8/layout/orgChart1"/>
    <dgm:cxn modelId="{9C358C37-6C44-48D1-ACA5-AD5A4EF81C03}" type="presOf" srcId="{2CEA0C35-CE85-4FB8-A094-A2AF31801B5E}" destId="{CCF4EAA8-3DFA-412B-9180-0AF5AE734F6F}" srcOrd="0" destOrd="0" presId="urn:microsoft.com/office/officeart/2005/8/layout/orgChart1"/>
    <dgm:cxn modelId="{E6C9F837-7CB3-4BC8-8661-B8F87CB3DFD1}" type="presOf" srcId="{D4D998DE-3B81-4ED7-8CF5-0396099BA54D}" destId="{8CE20448-72D4-4349-8CBA-FEA1EB3A905E}" srcOrd="0" destOrd="0" presId="urn:microsoft.com/office/officeart/2005/8/layout/orgChart1"/>
    <dgm:cxn modelId="{6AD6E138-C957-4694-A704-54FCAED64346}" type="presOf" srcId="{919AE3FA-4411-4530-BB86-E703D27D6F5A}" destId="{8585F9E2-B658-4489-A77C-2341D29B5DDF}" srcOrd="0" destOrd="0" presId="urn:microsoft.com/office/officeart/2005/8/layout/orgChart1"/>
    <dgm:cxn modelId="{164B003A-3637-4A90-B4D9-D77360AEF136}" type="presOf" srcId="{583AE1F3-B189-4F76-BE57-1C008FB38E37}" destId="{E1DFB4DC-85F7-4859-995F-C4236B5D48F4}" srcOrd="1" destOrd="0" presId="urn:microsoft.com/office/officeart/2005/8/layout/orgChart1"/>
    <dgm:cxn modelId="{B0A90E3C-6C93-4085-8417-25087DA268FE}" srcId="{D38AE8DE-5256-4575-91F8-BF7652825029}" destId="{41B47085-2615-465D-887A-AFFE0439AC66}" srcOrd="2" destOrd="0" parTransId="{557C3466-A054-4E2F-911F-4900FD650002}" sibTransId="{831A4657-6835-4DA9-A3B1-9DBF35E57914}"/>
    <dgm:cxn modelId="{D631F33C-1823-4960-A816-6D0C513DBFDA}" type="presOf" srcId="{AF43BF38-B1D0-4893-B77A-4A4B8089073E}" destId="{C04788ED-BC80-4F98-9FED-1C76F1802C26}" srcOrd="1" destOrd="0" presId="urn:microsoft.com/office/officeart/2005/8/layout/orgChart1"/>
    <dgm:cxn modelId="{41F35A3D-DA10-45F6-83E7-09561ECC5EFA}" type="presOf" srcId="{BC4BA939-BDA9-4C7C-99A5-FBED52D8C7A2}" destId="{3F7B1390-CA26-4F57-AC1E-40F8A5201188}" srcOrd="1" destOrd="0" presId="urn:microsoft.com/office/officeart/2005/8/layout/orgChart1"/>
    <dgm:cxn modelId="{259D4D3F-1CBC-4ECC-9A23-D3EA11793244}" type="presOf" srcId="{C0E14331-A701-4BC9-A529-B83B9961249A}" destId="{07BA8F5F-A8FB-4C91-A69E-BCE7A5EDE41C}" srcOrd="1" destOrd="0" presId="urn:microsoft.com/office/officeart/2005/8/layout/orgChart1"/>
    <dgm:cxn modelId="{659C7F42-1203-41D4-9252-0C2BCB005F69}" srcId="{12D2A9F5-9DD1-4648-A3D2-266D1254895E}" destId="{0AFB7E85-D73B-4FCC-B8E6-7248C78AD336}" srcOrd="3" destOrd="0" parTransId="{DB77FACE-9CE7-4590-8E7F-B14AB664260C}" sibTransId="{DEE4D17F-826A-4DC5-8707-CEAF33206BDC}"/>
    <dgm:cxn modelId="{0C758F62-891E-4CE3-A147-104BC5733C17}" srcId="{12D2A9F5-9DD1-4648-A3D2-266D1254895E}" destId="{583AE1F3-B189-4F76-BE57-1C008FB38E37}" srcOrd="1" destOrd="0" parTransId="{14207C82-82EB-4C96-B3AC-FE575EC68CB3}" sibTransId="{486EC4FF-8795-400E-B0C1-3E2981FB2C20}"/>
    <dgm:cxn modelId="{E636E843-FF70-4C21-9BFA-92CC55A4D85D}" type="presOf" srcId="{DDED1817-3B4C-491A-8B13-77D074BB7D6B}" destId="{EB90E75A-8BC9-4477-B8A3-A241B53F9747}" srcOrd="0" destOrd="0" presId="urn:microsoft.com/office/officeart/2005/8/layout/orgChart1"/>
    <dgm:cxn modelId="{43908464-B1FD-47E4-86A2-1D4CC81C3281}" type="presOf" srcId="{41B47085-2615-465D-887A-AFFE0439AC66}" destId="{0CF3EE0E-C985-45BC-9751-3CD178AE73BA}" srcOrd="0" destOrd="0" presId="urn:microsoft.com/office/officeart/2005/8/layout/orgChart1"/>
    <dgm:cxn modelId="{8648A864-5096-42F2-A100-66312780AB45}" type="presOf" srcId="{764783F1-D108-4730-95B1-E2165F902D20}" destId="{2AD51557-E515-4867-B70B-C312496265A5}" srcOrd="1" destOrd="0" presId="urn:microsoft.com/office/officeart/2005/8/layout/orgChart1"/>
    <dgm:cxn modelId="{1B408865-0121-4157-A755-95D1EBDF0F37}" type="presOf" srcId="{A3194ED9-DE77-475C-B1D5-08A96E82C286}" destId="{6647665E-09E5-4DF4-A71E-ED59BF48662F}" srcOrd="1" destOrd="0" presId="urn:microsoft.com/office/officeart/2005/8/layout/orgChart1"/>
    <dgm:cxn modelId="{945A8D65-9E29-4D51-8A00-4B1AB066DA7B}" type="presOf" srcId="{A4507116-C187-4D17-8163-CA42D704A82E}" destId="{63B0038F-8947-47E2-9B26-EC681CD63E54}" srcOrd="0" destOrd="0" presId="urn:microsoft.com/office/officeart/2005/8/layout/orgChart1"/>
    <dgm:cxn modelId="{19999A65-2681-46D5-AFEF-E3627DAED067}" srcId="{D38AE8DE-5256-4575-91F8-BF7652825029}" destId="{72E41A33-BCFA-4512-B83A-6CAE188DC023}" srcOrd="4" destOrd="0" parTransId="{4CEEAAAA-E375-42FD-B965-6F40E5DB5552}" sibTransId="{8D0ACA2E-F2B8-4ABF-8E49-760B64E54EBA}"/>
    <dgm:cxn modelId="{16EFF965-73DD-4A2B-B5FB-C4F47497B6AD}" srcId="{1583BB6B-31FF-4A58-B5C2-3014693FC6DC}" destId="{EB190DE0-1B72-4CF7-83B3-BF959CAABBE2}" srcOrd="3" destOrd="0" parTransId="{A4507116-C187-4D17-8163-CA42D704A82E}" sibTransId="{231013F2-A932-4062-9730-554E1DDDBA45}"/>
    <dgm:cxn modelId="{BC3CD646-AD3D-475E-993D-3CDC23C436FF}" type="presOf" srcId="{A4106249-D47E-4760-8C36-15B599DB47DF}" destId="{BDB87026-31FA-408A-A4F7-463D9EBC1202}" srcOrd="0" destOrd="0" presId="urn:microsoft.com/office/officeart/2005/8/layout/orgChart1"/>
    <dgm:cxn modelId="{D9CC7647-B2D7-47A0-AB9B-9AA908D4EFFE}" type="presOf" srcId="{B913DB5C-4D79-4308-A755-D5C80C767532}" destId="{E3F0C6BC-5D8E-4597-872D-BC7EC855A12A}" srcOrd="0" destOrd="0" presId="urn:microsoft.com/office/officeart/2005/8/layout/orgChart1"/>
    <dgm:cxn modelId="{687DE368-0C2E-488C-B29F-9D593E6155E5}" type="presOf" srcId="{DB77FACE-9CE7-4590-8E7F-B14AB664260C}" destId="{DF046D8E-8AA9-4231-ACE4-6D3BE1338018}" srcOrd="0" destOrd="0" presId="urn:microsoft.com/office/officeart/2005/8/layout/orgChart1"/>
    <dgm:cxn modelId="{AE817E49-AB53-4468-A05F-9A8D406DFADC}" type="presOf" srcId="{1F551E89-62F3-4626-92A3-D91C64EE9CCE}" destId="{F39BBC6E-C867-4B08-B412-B0A486567C07}" srcOrd="0" destOrd="0" presId="urn:microsoft.com/office/officeart/2005/8/layout/orgChart1"/>
    <dgm:cxn modelId="{E932D369-EDD0-4D37-8801-6F4642AF37D9}" type="presOf" srcId="{FF11F3B8-C683-4CFA-A43A-E213BEA42ED4}" destId="{5AE0242C-C144-40BF-B0C1-ABB55C377213}" srcOrd="0" destOrd="0" presId="urn:microsoft.com/office/officeart/2005/8/layout/orgChart1"/>
    <dgm:cxn modelId="{4C5EF36B-498D-40FB-ACDD-63CF61A08774}" srcId="{12D2A9F5-9DD1-4648-A3D2-266D1254895E}" destId="{988A9A2A-0825-498F-9A08-394C23291445}" srcOrd="2" destOrd="0" parTransId="{169551C5-747A-4CF9-A6AD-5EC9D9A7C6FF}" sibTransId="{873D1B1D-4B05-42CC-B1E6-C35873224EF5}"/>
    <dgm:cxn modelId="{2839254C-45A5-46BA-AB68-2AABF09D0468}" type="presOf" srcId="{C46267DB-DA8D-4178-BA7F-DC60358F0AD5}" destId="{C7F6A160-B946-4658-A909-3EF1BB3B899A}" srcOrd="1" destOrd="0" presId="urn:microsoft.com/office/officeart/2005/8/layout/orgChart1"/>
    <dgm:cxn modelId="{5E25F54C-8C53-4991-ACAE-C89CCDB4D07F}" srcId="{1583BB6B-31FF-4A58-B5C2-3014693FC6DC}" destId="{12D2A9F5-9DD1-4648-A3D2-266D1254895E}" srcOrd="6" destOrd="0" parTransId="{FF11F3B8-C683-4CFA-A43A-E213BEA42ED4}" sibTransId="{C88B2B23-2F2E-48C4-AABD-59D7DB606C04}"/>
    <dgm:cxn modelId="{F2E3996D-15B9-417E-8E87-2FA6E33003DC}" type="presOf" srcId="{A078D41B-2DB2-4C56-8A0E-57482A42F5A3}" destId="{91D14208-DA4C-4B89-A657-903F55E2013E}" srcOrd="1" destOrd="0" presId="urn:microsoft.com/office/officeart/2005/8/layout/orgChart1"/>
    <dgm:cxn modelId="{828AA44D-AB23-434E-B118-4EBDBD4D5EA7}" type="presOf" srcId="{BC4BA939-BDA9-4C7C-99A5-FBED52D8C7A2}" destId="{0F34E223-2AB1-4AED-8AAE-2CA0FAF7F01A}" srcOrd="0" destOrd="0" presId="urn:microsoft.com/office/officeart/2005/8/layout/orgChart1"/>
    <dgm:cxn modelId="{D46CB56E-7649-4FDC-85DF-7229672C5886}" srcId="{8A487F5C-D615-4A50-9225-AA5451AB6170}" destId="{B913DB5C-4D79-4308-A755-D5C80C767532}" srcOrd="1" destOrd="0" parTransId="{A731C9D5-5B3E-4F13-A548-21CEB56B5BC2}" sibTransId="{F4A9D276-467A-44B7-BE00-4C12B58AA677}"/>
    <dgm:cxn modelId="{576EDB6E-84FC-4D29-8522-358A2F0A26A1}" type="presOf" srcId="{DDED1817-3B4C-491A-8B13-77D074BB7D6B}" destId="{94278404-CDC1-4C04-B10B-8CA140FF6D7A}" srcOrd="1" destOrd="0" presId="urn:microsoft.com/office/officeart/2005/8/layout/orgChart1"/>
    <dgm:cxn modelId="{206F664F-E069-4B4A-B57B-2A6681F25412}" type="presOf" srcId="{C2B7DA3D-5524-49A3-9125-958CE52BAE4A}" destId="{DE25E5BF-6036-4037-A1FB-ED03958A7DFA}" srcOrd="0" destOrd="0" presId="urn:microsoft.com/office/officeart/2005/8/layout/orgChart1"/>
    <dgm:cxn modelId="{3D6E3351-CC83-4E89-AF8D-D83B8C334D8A}" srcId="{1583BB6B-31FF-4A58-B5C2-3014693FC6DC}" destId="{DDED1817-3B4C-491A-8B13-77D074BB7D6B}" srcOrd="5" destOrd="0" parTransId="{D4D998DE-3B81-4ED7-8CF5-0396099BA54D}" sibTransId="{8545B85E-AD01-4321-BC19-92E49179EE94}"/>
    <dgm:cxn modelId="{0F9CD852-77E6-4296-AA2A-DE8399D47B5D}" type="presOf" srcId="{6D2F0F31-C68B-4BCA-B1B6-5C57C9AB9A24}" destId="{52E4B110-85AA-44BC-A1C6-01556692A1AE}" srcOrd="0" destOrd="0" presId="urn:microsoft.com/office/officeart/2005/8/layout/orgChart1"/>
    <dgm:cxn modelId="{D738D178-955E-4691-A44E-56150072BB0E}" type="presOf" srcId="{B913DB5C-4D79-4308-A755-D5C80C767532}" destId="{8F255F0A-A77D-4C72-87BE-E63837C24647}" srcOrd="1" destOrd="0" presId="urn:microsoft.com/office/officeart/2005/8/layout/orgChart1"/>
    <dgm:cxn modelId="{A0444159-8A2B-4DFB-B723-D2C177BF79A6}" type="presOf" srcId="{8A487F5C-D615-4A50-9225-AA5451AB6170}" destId="{1AB6955D-625D-4382-8770-A60A8ED5BC13}" srcOrd="1" destOrd="0" presId="urn:microsoft.com/office/officeart/2005/8/layout/orgChart1"/>
    <dgm:cxn modelId="{129A8A79-46A5-46D3-B65D-BC653A855CCC}" type="presOf" srcId="{12E5F8CC-366C-4366-90C6-EDF6CE0EFC42}" destId="{A1BC6887-E982-4A64-944A-FB2B40B691BE}" srcOrd="0" destOrd="0" presId="urn:microsoft.com/office/officeart/2005/8/layout/orgChart1"/>
    <dgm:cxn modelId="{D7C0ED5A-319E-4168-9713-AFDB34072EFF}" type="presOf" srcId="{1583BB6B-31FF-4A58-B5C2-3014693FC6DC}" destId="{209F60ED-1EA5-4B4E-8E89-FEA84C5B4B43}" srcOrd="1" destOrd="0" presId="urn:microsoft.com/office/officeart/2005/8/layout/orgChart1"/>
    <dgm:cxn modelId="{A7AE0783-83B3-4664-947A-123A3228F3EB}" type="presOf" srcId="{14566500-CBC7-4A00-9833-85E92BFB3A1D}" destId="{24F19889-8E2C-4E25-A26D-6A325F7521C1}" srcOrd="1" destOrd="0" presId="urn:microsoft.com/office/officeart/2005/8/layout/orgChart1"/>
    <dgm:cxn modelId="{CF48CA85-B5E3-444B-B5F7-31114132CA9B}" srcId="{72E41A33-BCFA-4512-B83A-6CAE188DC023}" destId="{C0E14331-A701-4BC9-A529-B83B9961249A}" srcOrd="2" destOrd="0" parTransId="{7743510A-F14B-4E13-9EA3-45C9971E78B1}" sibTransId="{5F8F0654-313A-4338-8BAA-A13B79E87361}"/>
    <dgm:cxn modelId="{50A8D385-078C-4708-9920-F46886571013}" srcId="{D38AE8DE-5256-4575-91F8-BF7652825029}" destId="{3F7D98A4-B3DB-41CF-8684-2136C2DE155D}" srcOrd="1" destOrd="0" parTransId="{40C8590C-D85D-4AF2-821A-7D9EC7322117}" sibTransId="{B3A3FF91-4884-4121-85CD-13F135DE60AD}"/>
    <dgm:cxn modelId="{2EBF0387-23EE-4DF4-AC9B-CA2D1D2F456B}" type="presOf" srcId="{97BD308F-B06A-4CAA-A56A-755D15C2DF19}" destId="{59E06877-52AF-46B6-9618-518490009421}" srcOrd="0" destOrd="0" presId="urn:microsoft.com/office/officeart/2005/8/layout/orgChart1"/>
    <dgm:cxn modelId="{60902089-739D-4A03-A984-97C102D80F82}" type="presOf" srcId="{BDD1279C-D130-4E0B-BC12-9BC59125E61B}" destId="{BA66E8AC-FDE4-468B-B27D-1A04E53DF4DC}" srcOrd="1" destOrd="0" presId="urn:microsoft.com/office/officeart/2005/8/layout/orgChart1"/>
    <dgm:cxn modelId="{7EF92F8B-71EA-423E-966A-3A0A314DABAB}" type="presOf" srcId="{8A487F5C-D615-4A50-9225-AA5451AB6170}" destId="{AEF0D0B1-E0C0-4EB0-AAF7-E4AF1418775D}" srcOrd="0" destOrd="0" presId="urn:microsoft.com/office/officeart/2005/8/layout/orgChart1"/>
    <dgm:cxn modelId="{9CD16190-B860-4C74-BC7D-3211F175B634}" type="presOf" srcId="{B56BCBE8-0B4E-4FE7-8544-40403AB8C757}" destId="{B3FB545E-73D6-402B-B698-1D4AA88054B2}" srcOrd="0" destOrd="0" presId="urn:microsoft.com/office/officeart/2005/8/layout/orgChart1"/>
    <dgm:cxn modelId="{8B263591-C4FA-4003-A8E3-92A5275CA34E}" srcId="{72E41A33-BCFA-4512-B83A-6CAE188DC023}" destId="{A078D41B-2DB2-4C56-8A0E-57482A42F5A3}" srcOrd="0" destOrd="0" parTransId="{30F249DA-43A1-4E97-A1C3-F0D001ACA1CC}" sibTransId="{613172A5-6845-470B-B64D-431A6BF7B0C8}"/>
    <dgm:cxn modelId="{3C6A5A93-A415-4A95-B189-721FFA271E15}" type="presOf" srcId="{92E00F36-A2C8-4C47-A462-715A42B80CE4}" destId="{77C3FED5-B9CA-4152-8E34-1B5DCBBF3B62}" srcOrd="0" destOrd="0" presId="urn:microsoft.com/office/officeart/2005/8/layout/orgChart1"/>
    <dgm:cxn modelId="{A515B094-ED5A-4731-BDBE-34298FE2CC1F}" type="presOf" srcId="{A3194ED9-DE77-475C-B1D5-08A96E82C286}" destId="{DE31B15F-B9E2-462C-8376-BEEABD7E4919}" srcOrd="0" destOrd="0" presId="urn:microsoft.com/office/officeart/2005/8/layout/orgChart1"/>
    <dgm:cxn modelId="{41C4A399-FE1D-44BA-A9F0-2C93C89E7F7D}" type="presOf" srcId="{80909A35-82ED-4100-8F3A-1DE9BBD4B46A}" destId="{794901FE-AB3E-4534-8E22-62FC6CB96FEB}" srcOrd="0" destOrd="0" presId="urn:microsoft.com/office/officeart/2005/8/layout/orgChart1"/>
    <dgm:cxn modelId="{DD94779D-53F4-4908-9E85-41DFE3143F17}" type="presOf" srcId="{AF43BF38-B1D0-4893-B77A-4A4B8089073E}" destId="{B6D34A3D-96A8-4DA5-A887-1AFAB9DA537A}" srcOrd="0" destOrd="0" presId="urn:microsoft.com/office/officeart/2005/8/layout/orgChart1"/>
    <dgm:cxn modelId="{734107A3-313F-4949-A70C-F421939BFC0D}" type="presOf" srcId="{12D2A9F5-9DD1-4648-A3D2-266D1254895E}" destId="{A7E558EC-3EA3-4B4B-A703-5CDB5937DDD0}" srcOrd="0" destOrd="0" presId="urn:microsoft.com/office/officeart/2005/8/layout/orgChart1"/>
    <dgm:cxn modelId="{3A3BC3A3-7DE0-4E54-A91E-1A7F1CF93F74}" srcId="{1583BB6B-31FF-4A58-B5C2-3014693FC6DC}" destId="{BDD1279C-D130-4E0B-BC12-9BC59125E61B}" srcOrd="1" destOrd="0" parTransId="{A4106249-D47E-4760-8C36-15B599DB47DF}" sibTransId="{CCBEB906-6EAE-43AF-82E6-11C8CEB3D21E}"/>
    <dgm:cxn modelId="{44B736A5-CB2E-4A46-95D6-81B3E30BB7EA}" srcId="{D43D8944-21A7-4F0E-BF0D-BC5045C33F4F}" destId="{150B2F88-2332-4251-BA11-45B95DA75983}" srcOrd="0" destOrd="0" parTransId="{9F342419-5A5C-4DCE-B7BE-BA015E1D5088}" sibTransId="{9B920841-E654-4D53-B31D-24215CDAD811}"/>
    <dgm:cxn modelId="{5CB226A7-A776-47D0-A93C-250072AEC5E0}" type="presOf" srcId="{41B47085-2615-465D-887A-AFFE0439AC66}" destId="{CD1EBB75-697F-464D-BC54-708CFC57104D}" srcOrd="1" destOrd="0" presId="urn:microsoft.com/office/officeart/2005/8/layout/orgChart1"/>
    <dgm:cxn modelId="{C66398A7-1944-4A18-9D06-976BA8562F3F}" srcId="{1583BB6B-31FF-4A58-B5C2-3014693FC6DC}" destId="{9FF57900-0306-4036-9DEA-644FA38C058F}" srcOrd="7" destOrd="0" parTransId="{919AE3FA-4411-4530-BB86-E703D27D6F5A}" sibTransId="{C09DDF3A-6A64-461B-962A-2DC13D368864}"/>
    <dgm:cxn modelId="{9458A8AC-F28E-4EF2-AE7E-4858FCD9D8B4}" type="presOf" srcId="{D43D8944-21A7-4F0E-BF0D-BC5045C33F4F}" destId="{31BF603F-4666-40BD-8396-384A6539F2CB}" srcOrd="0" destOrd="0" presId="urn:microsoft.com/office/officeart/2005/8/layout/orgChart1"/>
    <dgm:cxn modelId="{58C9A0AD-1B16-4631-BD0B-BDB9CC487E35}" type="presOf" srcId="{30F249DA-43A1-4E97-A1C3-F0D001ACA1CC}" destId="{979BC5B9-651F-4A1C-990B-FE889DE2F56D}" srcOrd="0" destOrd="0" presId="urn:microsoft.com/office/officeart/2005/8/layout/orgChart1"/>
    <dgm:cxn modelId="{E4F972AE-8B01-4676-8674-D45502BFC2DC}" type="presOf" srcId="{169551C5-747A-4CF9-A6AD-5EC9D9A7C6FF}" destId="{7A44B0F4-06C7-4FAE-AECE-B1BEF8F824FC}" srcOrd="0" destOrd="0" presId="urn:microsoft.com/office/officeart/2005/8/layout/orgChart1"/>
    <dgm:cxn modelId="{8E8129AF-3211-4AF7-AC77-CC2845C0E739}" srcId="{12D2A9F5-9DD1-4648-A3D2-266D1254895E}" destId="{92E00F36-A2C8-4C47-A462-715A42B80CE4}" srcOrd="0" destOrd="0" parTransId="{1F551E89-62F3-4626-92A3-D91C64EE9CCE}" sibTransId="{475391BE-5043-4888-8C4C-A3D9D9C9EE19}"/>
    <dgm:cxn modelId="{4E00F7B1-B4E4-4571-BA4F-5D0E9D8D62B2}" type="presOf" srcId="{D43D8944-21A7-4F0E-BF0D-BC5045C33F4F}" destId="{47B9ACDE-4537-496B-8A2B-F5A3AF137908}" srcOrd="1" destOrd="0" presId="urn:microsoft.com/office/officeart/2005/8/layout/orgChart1"/>
    <dgm:cxn modelId="{2F1A3CB7-86AF-492B-8D45-21601B6EDC38}" type="presOf" srcId="{9FF57900-0306-4036-9DEA-644FA38C058F}" destId="{1FB5C4C6-ECF3-4215-87F0-534E05583D15}" srcOrd="0" destOrd="0" presId="urn:microsoft.com/office/officeart/2005/8/layout/orgChart1"/>
    <dgm:cxn modelId="{F61904B9-46A4-4126-A37D-2556036150F1}" srcId="{2F7FC89F-834F-49C7-9AA8-DA2B882764E2}" destId="{1583BB6B-31FF-4A58-B5C2-3014693FC6DC}" srcOrd="1" destOrd="0" parTransId="{A34E4FBE-1B6F-4970-8310-63E36507C7B3}" sibTransId="{D8431950-7EA7-45B0-A2E7-32B6E53AE326}"/>
    <dgm:cxn modelId="{50D010B9-1961-45C6-A415-6BF89E4D4628}" type="presOf" srcId="{557C3466-A054-4E2F-911F-4900FD650002}" destId="{57FC3536-DC09-4509-976E-976FBE7F7619}" srcOrd="0" destOrd="0" presId="urn:microsoft.com/office/officeart/2005/8/layout/orgChart1"/>
    <dgm:cxn modelId="{D51A76BB-C600-4731-8C73-E74C417682F3}" type="presOf" srcId="{A078D41B-2DB2-4C56-8A0E-57482A42F5A3}" destId="{0899748F-DE3A-487D-B41F-DBC546BAD119}" srcOrd="0" destOrd="0" presId="urn:microsoft.com/office/officeart/2005/8/layout/orgChart1"/>
    <dgm:cxn modelId="{348E18BF-AD2C-4721-9004-F82782B76F13}" type="presOf" srcId="{F06BC0DE-AECC-4850-8DE0-8F561FF65556}" destId="{D607C83F-AF68-4681-AA4E-B90DC767F8D9}" srcOrd="0" destOrd="0" presId="urn:microsoft.com/office/officeart/2005/8/layout/orgChart1"/>
    <dgm:cxn modelId="{9D6656BF-5B8B-40CF-AE53-90E126A20935}" type="presOf" srcId="{B536A45D-A734-4124-AA32-DD786E6422D6}" destId="{3425E835-F4AA-4668-8E41-BDB1CF74F01F}" srcOrd="0" destOrd="0" presId="urn:microsoft.com/office/officeart/2005/8/layout/orgChart1"/>
    <dgm:cxn modelId="{D2B57FC1-D8F3-41E0-974C-BE468A1862F4}" type="presOf" srcId="{988A9A2A-0825-498F-9A08-394C23291445}" destId="{65F0E0FE-E14F-4623-BE3A-A5CBE95145F7}" srcOrd="0" destOrd="0" presId="urn:microsoft.com/office/officeart/2005/8/layout/orgChart1"/>
    <dgm:cxn modelId="{37820EC2-ADD8-42E0-B4A0-9F179C953B61}" type="presOf" srcId="{ADC8E040-AAF4-41A1-B831-B1A89F30DED7}" destId="{D562DE7C-60E5-4015-AA85-BF0FC5440F0E}" srcOrd="0" destOrd="0" presId="urn:microsoft.com/office/officeart/2005/8/layout/orgChart1"/>
    <dgm:cxn modelId="{0E9EC6C6-C840-470E-B90D-C3D7AD7BEB4E}" type="presOf" srcId="{150B2F88-2332-4251-BA11-45B95DA75983}" destId="{04F2B25B-B81B-4C13-98D0-CE93C73DFCDB}" srcOrd="0" destOrd="0" presId="urn:microsoft.com/office/officeart/2005/8/layout/orgChart1"/>
    <dgm:cxn modelId="{5D094EC8-E4A3-4666-A27F-CC487A5EF707}" type="presOf" srcId="{14566500-CBC7-4A00-9833-85E92BFB3A1D}" destId="{844CE31A-9073-481C-9620-7F32C6F6BCE4}" srcOrd="0" destOrd="0" presId="urn:microsoft.com/office/officeart/2005/8/layout/orgChart1"/>
    <dgm:cxn modelId="{913A33C9-D94B-48B3-BF92-F5F69ED3CE2B}" srcId="{C46267DB-DA8D-4178-BA7F-DC60358F0AD5}" destId="{AF43BF38-B1D0-4893-B77A-4A4B8089073E}" srcOrd="0" destOrd="0" parTransId="{CFB55CDA-A179-42A1-AC7C-99CA8E780C46}" sibTransId="{A29A1DE7-4A8B-4C6C-9B99-B420EF7AD3E0}"/>
    <dgm:cxn modelId="{0A668DC9-5EDD-4284-B482-9A4B263D0C7C}" srcId="{3F708CEB-EAC2-4242-A436-FA765C184F13}" destId="{14566500-CBC7-4A00-9833-85E92BFB3A1D}" srcOrd="0" destOrd="0" parTransId="{80909A35-82ED-4100-8F3A-1DE9BBD4B46A}" sibTransId="{1DF206F2-86C5-448C-B50E-7DA806497759}"/>
    <dgm:cxn modelId="{A876EFCA-95F3-4C9B-9A29-DEE8C1D2B432}" type="presOf" srcId="{9F342419-5A5C-4DCE-B7BE-BA015E1D5088}" destId="{9F2285C8-7D00-4482-A3CA-C97A5DF0696D}" srcOrd="0" destOrd="0" presId="urn:microsoft.com/office/officeart/2005/8/layout/orgChart1"/>
    <dgm:cxn modelId="{9DC36DCB-52BD-488F-BABD-55236E2E4F3C}" srcId="{D38AE8DE-5256-4575-91F8-BF7652825029}" destId="{2CEA0C35-CE85-4FB8-A094-A2AF31801B5E}" srcOrd="3" destOrd="0" parTransId="{DEB429C6-9761-4CD2-B8E2-F12F4320E66C}" sibTransId="{76ACF8FB-9D8A-40CD-9E9D-3531AB5928F1}"/>
    <dgm:cxn modelId="{8C6991CB-F6B4-4AA1-8924-74221CAB90F1}" type="presOf" srcId="{DEB429C6-9761-4CD2-B8E2-F12F4320E66C}" destId="{5C6AF38E-9C73-4D90-8D5E-0B157B6198E4}" srcOrd="0" destOrd="0" presId="urn:microsoft.com/office/officeart/2005/8/layout/orgChart1"/>
    <dgm:cxn modelId="{0FEE4FCE-BEB1-45F7-AD92-A0581A4EAA82}" type="presOf" srcId="{0AFB7E85-D73B-4FCC-B8E6-7248C78AD336}" destId="{F1D74A47-AD3C-4AB4-80D4-038FE6780411}" srcOrd="1" destOrd="0" presId="urn:microsoft.com/office/officeart/2005/8/layout/orgChart1"/>
    <dgm:cxn modelId="{8D031CCF-BCA7-4622-B681-33DE94DA4AB6}" type="presOf" srcId="{CFB55CDA-A179-42A1-AC7C-99CA8E780C46}" destId="{71CEB1B5-A442-4FF4-996B-3C24639B73F4}" srcOrd="0" destOrd="0" presId="urn:microsoft.com/office/officeart/2005/8/layout/orgChart1"/>
    <dgm:cxn modelId="{46186CCF-FE96-4FF0-A77B-44C5CCE12887}" srcId="{1583BB6B-31FF-4A58-B5C2-3014693FC6DC}" destId="{C46267DB-DA8D-4178-BA7F-DC60358F0AD5}" srcOrd="4" destOrd="0" parTransId="{B56BCBE8-0B4E-4FE7-8544-40403AB8C757}" sibTransId="{B0AECF84-148F-42A4-B854-7A2E59D4FEC7}"/>
    <dgm:cxn modelId="{B7609FCF-AF29-427A-AF69-5874A5622084}" type="presOf" srcId="{BDD1279C-D130-4E0B-BC12-9BC59125E61B}" destId="{052614CD-4CF9-4B0D-8A5B-AE87A62E348F}" srcOrd="0" destOrd="0" presId="urn:microsoft.com/office/officeart/2005/8/layout/orgChart1"/>
    <dgm:cxn modelId="{931010D1-63D5-4E4E-BD57-BEA6F7C98CAA}" type="presOf" srcId="{A34E4FBE-1B6F-4970-8310-63E36507C7B3}" destId="{CFE4DB14-F5F6-4021-9958-083A7AF6EC62}" srcOrd="0" destOrd="0" presId="urn:microsoft.com/office/officeart/2005/8/layout/orgChart1"/>
    <dgm:cxn modelId="{725842D2-E435-4B8D-831E-92B56448CCA9}" srcId="{8A487F5C-D615-4A50-9225-AA5451AB6170}" destId="{ADC8E040-AAF4-41A1-B831-B1A89F30DED7}" srcOrd="0" destOrd="0" parTransId="{7569F26C-74F7-44B0-BE82-8C9C252CE054}" sibTransId="{7028703E-6C90-4243-99BA-FDD5B7750781}"/>
    <dgm:cxn modelId="{3CB1C9D3-5BA9-46FD-9978-BD6E7B71BAEF}" srcId="{2F7FC89F-834F-49C7-9AA8-DA2B882764E2}" destId="{8A487F5C-D615-4A50-9225-AA5451AB6170}" srcOrd="0" destOrd="0" parTransId="{12E5F8CC-366C-4366-90C6-EDF6CE0EFC42}" sibTransId="{F68E6127-DB14-4858-A2D9-A226968BED86}"/>
    <dgm:cxn modelId="{960794D6-B406-46B0-9A0C-6F4273B19654}" type="presOf" srcId="{2F7FC89F-834F-49C7-9AA8-DA2B882764E2}" destId="{262E812A-96A8-4B13-96B7-B94F390586DE}" srcOrd="1" destOrd="0" presId="urn:microsoft.com/office/officeart/2005/8/layout/orgChart1"/>
    <dgm:cxn modelId="{85CFF8D7-8DD5-4C96-BB19-BB4C53775C27}" type="presOf" srcId="{EE4641FB-901B-4DD5-9506-6C3A3633D204}" destId="{C4958C31-789D-4240-8D85-D0A18D71D6D3}" srcOrd="0" destOrd="0" presId="urn:microsoft.com/office/officeart/2005/8/layout/orgChart1"/>
    <dgm:cxn modelId="{0E8A4EDB-3AB0-47F6-A82A-474DA8C2BF15}" type="presOf" srcId="{988A9A2A-0825-498F-9A08-394C23291445}" destId="{7389ED9E-4117-4A42-AF96-6C3B03C22914}" srcOrd="1" destOrd="0" presId="urn:microsoft.com/office/officeart/2005/8/layout/orgChart1"/>
    <dgm:cxn modelId="{554C96DD-1196-4E91-ABE1-D170DA275BEB}" type="presOf" srcId="{C0E14331-A701-4BC9-A529-B83B9961249A}" destId="{153268BE-A796-47A3-8112-FE32AAB0F105}" srcOrd="0" destOrd="0" presId="urn:microsoft.com/office/officeart/2005/8/layout/orgChart1"/>
    <dgm:cxn modelId="{E64913DE-A5A0-49A2-9AE4-7DEC54A64D86}" type="presOf" srcId="{F68F5A1B-1B77-46DE-B76B-8772D0EBFDA1}" destId="{7946C903-498A-4524-BDB9-F1F40E224A1E}" srcOrd="1" destOrd="0" presId="urn:microsoft.com/office/officeart/2005/8/layout/orgChart1"/>
    <dgm:cxn modelId="{8B802CE3-4679-4D26-8B4A-F12EDA5C3053}" type="presOf" srcId="{ADC8E040-AAF4-41A1-B831-B1A89F30DED7}" destId="{FD98A99C-D1B5-4F6F-9F9C-52A270C8AB5E}" srcOrd="1" destOrd="0" presId="urn:microsoft.com/office/officeart/2005/8/layout/orgChart1"/>
    <dgm:cxn modelId="{402AB3E4-E397-42F5-8AE8-63CA06999590}" type="presOf" srcId="{40C8590C-D85D-4AF2-821A-7D9EC7322117}" destId="{A5599AE2-7A88-4092-8471-608C6038C479}" srcOrd="0" destOrd="0" presId="urn:microsoft.com/office/officeart/2005/8/layout/orgChart1"/>
    <dgm:cxn modelId="{EC5A2CE6-B6AD-4DA0-A57D-2ECD2031D34F}" type="presOf" srcId="{3F708CEB-EAC2-4242-A436-FA765C184F13}" destId="{BFE1D528-4E3F-4904-B4A9-8A4B7384D844}" srcOrd="0" destOrd="0" presId="urn:microsoft.com/office/officeart/2005/8/layout/orgChart1"/>
    <dgm:cxn modelId="{DE3D30E6-1F06-4BCD-9D33-7C285A747FB0}" type="presOf" srcId="{0AFB7E85-D73B-4FCC-B8E6-7248C78AD336}" destId="{4A06B00B-CCB1-4BC2-A725-D3C52CA6C020}" srcOrd="0" destOrd="0" presId="urn:microsoft.com/office/officeart/2005/8/layout/orgChart1"/>
    <dgm:cxn modelId="{DEF9DBEA-A819-4EF6-AC10-AED26D148876}" srcId="{D38AE8DE-5256-4575-91F8-BF7652825029}" destId="{A3194ED9-DE77-475C-B1D5-08A96E82C286}" srcOrd="0" destOrd="0" parTransId="{C2B7DA3D-5524-49A3-9125-958CE52BAE4A}" sibTransId="{21200571-4339-4B10-91D0-290B84315254}"/>
    <dgm:cxn modelId="{BC39BDEB-44B9-4B5E-B791-3F8F23933C23}" type="presOf" srcId="{1F9F84EA-E704-410B-98C3-51C00E8B1401}" destId="{706EE095-E4C4-46F0-A523-4AB027F94B92}" srcOrd="0" destOrd="0" presId="urn:microsoft.com/office/officeart/2005/8/layout/orgChart1"/>
    <dgm:cxn modelId="{F7F034ED-1701-4FEA-94BF-718A63ECFBF0}" srcId="{2F7FC89F-834F-49C7-9AA8-DA2B882764E2}" destId="{D38AE8DE-5256-4575-91F8-BF7652825029}" srcOrd="2" destOrd="0" parTransId="{1F9F84EA-E704-410B-98C3-51C00E8B1401}" sibTransId="{8953BD5A-60FA-4A65-8460-94D6CCB1FF9B}"/>
    <dgm:cxn modelId="{514BFEEF-5960-412A-853B-971338D9A3AA}" type="presOf" srcId="{72E41A33-BCFA-4512-B83A-6CAE188DC023}" destId="{24C4725B-5148-47E3-9C38-1785FDF87920}" srcOrd="1" destOrd="0" presId="urn:microsoft.com/office/officeart/2005/8/layout/orgChart1"/>
    <dgm:cxn modelId="{51D98AF2-1511-4F31-967D-8AAF071ECE85}" srcId="{F06BC0DE-AECC-4850-8DE0-8F561FF65556}" destId="{2F7FC89F-834F-49C7-9AA8-DA2B882764E2}" srcOrd="0" destOrd="0" parTransId="{48540E31-E476-44E1-9F74-D24EF0A96394}" sibTransId="{DABFFF7F-02B6-4808-BA81-3574F2B6228F}"/>
    <dgm:cxn modelId="{B254E7F2-57AA-4D30-A3F5-E508ECF22311}" type="presOf" srcId="{3F708CEB-EAC2-4242-A436-FA765C184F13}" destId="{4A4A9847-EE20-41A5-9360-A006C6F7CC78}" srcOrd="1" destOrd="0" presId="urn:microsoft.com/office/officeart/2005/8/layout/orgChart1"/>
    <dgm:cxn modelId="{3A17E8F3-9C43-4039-AB6E-9BD9D39587FC}" type="presOf" srcId="{A731C9D5-5B3E-4F13-A548-21CEB56B5BC2}" destId="{40150E8F-274F-4CEF-8BBF-30271A0B4315}" srcOrd="0" destOrd="0" presId="urn:microsoft.com/office/officeart/2005/8/layout/orgChart1"/>
    <dgm:cxn modelId="{8CEAEAF6-87B7-435C-AB03-42EBF524EEED}" type="presOf" srcId="{72E41A33-BCFA-4512-B83A-6CAE188DC023}" destId="{FC78ADDC-C6D4-4236-89EB-858C985376EF}" srcOrd="0" destOrd="0" presId="urn:microsoft.com/office/officeart/2005/8/layout/orgChart1"/>
    <dgm:cxn modelId="{83181DF8-75B1-40A3-9E98-C8EDD128CC5E}" type="presOf" srcId="{7743510A-F14B-4E13-9EA3-45C9971E78B1}" destId="{9D592A11-45DF-4916-B9A9-28E4F951E1E1}" srcOrd="0" destOrd="0" presId="urn:microsoft.com/office/officeart/2005/8/layout/orgChart1"/>
    <dgm:cxn modelId="{031464F8-2EC7-489A-A949-850AC5857BA6}" type="presOf" srcId="{7569F26C-74F7-44B0-BE82-8C9C252CE054}" destId="{4BDE8951-ACE3-4682-ABFE-6C681EC8E269}" srcOrd="0" destOrd="0" presId="urn:microsoft.com/office/officeart/2005/8/layout/orgChart1"/>
    <dgm:cxn modelId="{E16E43FB-4BC3-4C93-B453-05725863418A}" type="presOf" srcId="{3F7D98A4-B3DB-41CF-8684-2136C2DE155D}" destId="{70C48F64-22B0-4191-AB9E-B5D99E6AA217}" srcOrd="0" destOrd="0" presId="urn:microsoft.com/office/officeart/2005/8/layout/orgChart1"/>
    <dgm:cxn modelId="{F14232FC-7D28-4619-ACDE-1BEE6617A45A}" srcId="{72E41A33-BCFA-4512-B83A-6CAE188DC023}" destId="{F68F5A1B-1B77-46DE-B76B-8772D0EBFDA1}" srcOrd="1" destOrd="0" parTransId="{EE4641FB-901B-4DD5-9506-6C3A3633D204}" sibTransId="{373A9CC3-97A5-4262-9817-04E83FA22406}"/>
    <dgm:cxn modelId="{3623D1F2-4623-4A6C-818B-8A9B7EAF2865}" type="presParOf" srcId="{D607C83F-AF68-4681-AA4E-B90DC767F8D9}" destId="{0954A76E-1E59-49C8-B5D1-5324ED33300E}" srcOrd="0" destOrd="0" presId="urn:microsoft.com/office/officeart/2005/8/layout/orgChart1"/>
    <dgm:cxn modelId="{464099BA-E235-4443-A310-E3599794DD27}" type="presParOf" srcId="{0954A76E-1E59-49C8-B5D1-5324ED33300E}" destId="{36C696CC-3CB7-4728-BFD5-397437B26491}" srcOrd="0" destOrd="0" presId="urn:microsoft.com/office/officeart/2005/8/layout/orgChart1"/>
    <dgm:cxn modelId="{751AA6C8-69E4-40EE-BA78-1AC549ABD21F}" type="presParOf" srcId="{36C696CC-3CB7-4728-BFD5-397437B26491}" destId="{79E13BF3-88B1-4001-8365-C62C6FB108C1}" srcOrd="0" destOrd="0" presId="urn:microsoft.com/office/officeart/2005/8/layout/orgChart1"/>
    <dgm:cxn modelId="{216E0C37-0AD8-4A63-8C4B-28632A6A50F8}" type="presParOf" srcId="{36C696CC-3CB7-4728-BFD5-397437B26491}" destId="{262E812A-96A8-4B13-96B7-B94F390586DE}" srcOrd="1" destOrd="0" presId="urn:microsoft.com/office/officeart/2005/8/layout/orgChart1"/>
    <dgm:cxn modelId="{158B4120-0F6B-42BB-A602-391EED4D0CAA}" type="presParOf" srcId="{0954A76E-1E59-49C8-B5D1-5324ED33300E}" destId="{B3F91B58-1168-4936-86C0-375FD1B2CECF}" srcOrd="1" destOrd="0" presId="urn:microsoft.com/office/officeart/2005/8/layout/orgChart1"/>
    <dgm:cxn modelId="{A9D2AB7A-CD0C-40EE-B976-647A029D8A5D}" type="presParOf" srcId="{B3F91B58-1168-4936-86C0-375FD1B2CECF}" destId="{A1BC6887-E982-4A64-944A-FB2B40B691BE}" srcOrd="0" destOrd="0" presId="urn:microsoft.com/office/officeart/2005/8/layout/orgChart1"/>
    <dgm:cxn modelId="{A82F3E56-8D77-4401-8051-DCD5A06A8CF6}" type="presParOf" srcId="{B3F91B58-1168-4936-86C0-375FD1B2CECF}" destId="{A81B39CD-9BFA-4AC6-8094-A0F358C424D3}" srcOrd="1" destOrd="0" presId="urn:microsoft.com/office/officeart/2005/8/layout/orgChart1"/>
    <dgm:cxn modelId="{99C26098-D89F-4CBE-8ED3-8B94065AC09E}" type="presParOf" srcId="{A81B39CD-9BFA-4AC6-8094-A0F358C424D3}" destId="{A7B7498D-AB4D-4B25-A3A0-DAFFD4785CFD}" srcOrd="0" destOrd="0" presId="urn:microsoft.com/office/officeart/2005/8/layout/orgChart1"/>
    <dgm:cxn modelId="{67395AF4-937C-4294-B62A-99F61FC65A78}" type="presParOf" srcId="{A7B7498D-AB4D-4B25-A3A0-DAFFD4785CFD}" destId="{AEF0D0B1-E0C0-4EB0-AAF7-E4AF1418775D}" srcOrd="0" destOrd="0" presId="urn:microsoft.com/office/officeart/2005/8/layout/orgChart1"/>
    <dgm:cxn modelId="{3FF008FA-34BF-4DE2-8A56-587382BAC373}" type="presParOf" srcId="{A7B7498D-AB4D-4B25-A3A0-DAFFD4785CFD}" destId="{1AB6955D-625D-4382-8770-A60A8ED5BC13}" srcOrd="1" destOrd="0" presId="urn:microsoft.com/office/officeart/2005/8/layout/orgChart1"/>
    <dgm:cxn modelId="{C42E9BE4-4735-4C0E-9602-770671CEF345}" type="presParOf" srcId="{A81B39CD-9BFA-4AC6-8094-A0F358C424D3}" destId="{67B04166-BA33-4613-B916-11E5B7C7DC1A}" srcOrd="1" destOrd="0" presId="urn:microsoft.com/office/officeart/2005/8/layout/orgChart1"/>
    <dgm:cxn modelId="{57CF5D85-0A1B-4AC2-BA83-9FA3C3E3A4A2}" type="presParOf" srcId="{67B04166-BA33-4613-B916-11E5B7C7DC1A}" destId="{4BDE8951-ACE3-4682-ABFE-6C681EC8E269}" srcOrd="0" destOrd="0" presId="urn:microsoft.com/office/officeart/2005/8/layout/orgChart1"/>
    <dgm:cxn modelId="{D0A87B70-114C-4219-AD68-68859FE45661}" type="presParOf" srcId="{67B04166-BA33-4613-B916-11E5B7C7DC1A}" destId="{C0BBEF5E-E35F-477A-89FB-33FC315600A8}" srcOrd="1" destOrd="0" presId="urn:microsoft.com/office/officeart/2005/8/layout/orgChart1"/>
    <dgm:cxn modelId="{3EF88EB6-23D0-487E-8A17-50A28FFE6ED0}" type="presParOf" srcId="{C0BBEF5E-E35F-477A-89FB-33FC315600A8}" destId="{963118C4-4014-4A04-9FE7-3C3618D40D33}" srcOrd="0" destOrd="0" presId="urn:microsoft.com/office/officeart/2005/8/layout/orgChart1"/>
    <dgm:cxn modelId="{5C4E60C0-6C9D-4ADC-BC9C-F71B142A8BD6}" type="presParOf" srcId="{963118C4-4014-4A04-9FE7-3C3618D40D33}" destId="{D562DE7C-60E5-4015-AA85-BF0FC5440F0E}" srcOrd="0" destOrd="0" presId="urn:microsoft.com/office/officeart/2005/8/layout/orgChart1"/>
    <dgm:cxn modelId="{46A7737E-F39D-42EA-A4B8-F5572F01EB83}" type="presParOf" srcId="{963118C4-4014-4A04-9FE7-3C3618D40D33}" destId="{FD98A99C-D1B5-4F6F-9F9C-52A270C8AB5E}" srcOrd="1" destOrd="0" presId="urn:microsoft.com/office/officeart/2005/8/layout/orgChart1"/>
    <dgm:cxn modelId="{3C5523F1-D7F7-4DD3-987E-25ADB5B172BD}" type="presParOf" srcId="{C0BBEF5E-E35F-477A-89FB-33FC315600A8}" destId="{628CCF8F-0B80-4061-9207-9157492A67F1}" srcOrd="1" destOrd="0" presId="urn:microsoft.com/office/officeart/2005/8/layout/orgChart1"/>
    <dgm:cxn modelId="{FD8662B3-901A-491D-8C23-79C23A7F4F6B}" type="presParOf" srcId="{C0BBEF5E-E35F-477A-89FB-33FC315600A8}" destId="{2AF8C9CB-439F-41F3-87F0-39085E132E54}" srcOrd="2" destOrd="0" presId="urn:microsoft.com/office/officeart/2005/8/layout/orgChart1"/>
    <dgm:cxn modelId="{45C6C86C-747C-4222-809E-D6A7825A09CB}" type="presParOf" srcId="{67B04166-BA33-4613-B916-11E5B7C7DC1A}" destId="{40150E8F-274F-4CEF-8BBF-30271A0B4315}" srcOrd="2" destOrd="0" presId="urn:microsoft.com/office/officeart/2005/8/layout/orgChart1"/>
    <dgm:cxn modelId="{EB089F29-99D7-4175-B9B6-72BB02B40824}" type="presParOf" srcId="{67B04166-BA33-4613-B916-11E5B7C7DC1A}" destId="{C39EA981-CB54-4B83-84D5-6DF8316A09C3}" srcOrd="3" destOrd="0" presId="urn:microsoft.com/office/officeart/2005/8/layout/orgChart1"/>
    <dgm:cxn modelId="{6D39FAF5-7DDB-44FD-910D-3F9867AB13D0}" type="presParOf" srcId="{C39EA981-CB54-4B83-84D5-6DF8316A09C3}" destId="{966ACD0C-9A4C-40CD-8957-088CD2E90B4B}" srcOrd="0" destOrd="0" presId="urn:microsoft.com/office/officeart/2005/8/layout/orgChart1"/>
    <dgm:cxn modelId="{BDCD2359-DED7-4722-846E-06C7FED0E7E6}" type="presParOf" srcId="{966ACD0C-9A4C-40CD-8957-088CD2E90B4B}" destId="{E3F0C6BC-5D8E-4597-872D-BC7EC855A12A}" srcOrd="0" destOrd="0" presId="urn:microsoft.com/office/officeart/2005/8/layout/orgChart1"/>
    <dgm:cxn modelId="{2ABEC326-5AFB-4379-9C1A-6CD48333884E}" type="presParOf" srcId="{966ACD0C-9A4C-40CD-8957-088CD2E90B4B}" destId="{8F255F0A-A77D-4C72-87BE-E63837C24647}" srcOrd="1" destOrd="0" presId="urn:microsoft.com/office/officeart/2005/8/layout/orgChart1"/>
    <dgm:cxn modelId="{22128AC0-33E6-48CC-B6E6-101EA494C800}" type="presParOf" srcId="{C39EA981-CB54-4B83-84D5-6DF8316A09C3}" destId="{26F93A61-26B5-4333-8F3C-3A6F20E98320}" srcOrd="1" destOrd="0" presId="urn:microsoft.com/office/officeart/2005/8/layout/orgChart1"/>
    <dgm:cxn modelId="{58238897-49AD-4482-A5C9-15D302460D80}" type="presParOf" srcId="{C39EA981-CB54-4B83-84D5-6DF8316A09C3}" destId="{14AF5B1A-0B0A-40CC-9116-825064141BD0}" srcOrd="2" destOrd="0" presId="urn:microsoft.com/office/officeart/2005/8/layout/orgChart1"/>
    <dgm:cxn modelId="{B59BAEA1-31A9-4A9C-B921-0299190AF0B1}" type="presParOf" srcId="{A81B39CD-9BFA-4AC6-8094-A0F358C424D3}" destId="{A5DC7AA1-88CF-4459-AD45-E5874D6D1808}" srcOrd="2" destOrd="0" presId="urn:microsoft.com/office/officeart/2005/8/layout/orgChart1"/>
    <dgm:cxn modelId="{7A04E25D-877E-4318-B05A-25F5D30B4965}" type="presParOf" srcId="{B3F91B58-1168-4936-86C0-375FD1B2CECF}" destId="{CFE4DB14-F5F6-4021-9958-083A7AF6EC62}" srcOrd="2" destOrd="0" presId="urn:microsoft.com/office/officeart/2005/8/layout/orgChart1"/>
    <dgm:cxn modelId="{AEA9B333-11DB-4A2C-8460-5160363EDA12}" type="presParOf" srcId="{B3F91B58-1168-4936-86C0-375FD1B2CECF}" destId="{B9E4EAA5-6215-49F5-A2C8-23CA110EBB21}" srcOrd="3" destOrd="0" presId="urn:microsoft.com/office/officeart/2005/8/layout/orgChart1"/>
    <dgm:cxn modelId="{F46B88F3-D7D6-498A-8027-CF3508C83222}" type="presParOf" srcId="{B9E4EAA5-6215-49F5-A2C8-23CA110EBB21}" destId="{576F85F7-E46A-42E2-94E1-D4A06E54CD1B}" srcOrd="0" destOrd="0" presId="urn:microsoft.com/office/officeart/2005/8/layout/orgChart1"/>
    <dgm:cxn modelId="{CF9961E2-4A55-4F86-8A5E-5EA3C2EB66C2}" type="presParOf" srcId="{576F85F7-E46A-42E2-94E1-D4A06E54CD1B}" destId="{36F5E8AA-3AE4-4B7E-8056-DE28025B0D18}" srcOrd="0" destOrd="0" presId="urn:microsoft.com/office/officeart/2005/8/layout/orgChart1"/>
    <dgm:cxn modelId="{E1D56606-DF8C-48AF-9ED1-5D3E222A4D94}" type="presParOf" srcId="{576F85F7-E46A-42E2-94E1-D4A06E54CD1B}" destId="{209F60ED-1EA5-4B4E-8E89-FEA84C5B4B43}" srcOrd="1" destOrd="0" presId="urn:microsoft.com/office/officeart/2005/8/layout/orgChart1"/>
    <dgm:cxn modelId="{30E487A9-1C85-45A5-9CAA-15FA3A5DCDD4}" type="presParOf" srcId="{B9E4EAA5-6215-49F5-A2C8-23CA110EBB21}" destId="{6FC3F7B6-255C-4483-BE2F-07ABBAB978E9}" srcOrd="1" destOrd="0" presId="urn:microsoft.com/office/officeart/2005/8/layout/orgChart1"/>
    <dgm:cxn modelId="{F9A10232-F828-45C4-AF8D-30252D9B76DB}" type="presParOf" srcId="{6FC3F7B6-255C-4483-BE2F-07ABBAB978E9}" destId="{972F2A49-6FB3-4F19-A5F8-98F18896E984}" srcOrd="0" destOrd="0" presId="urn:microsoft.com/office/officeart/2005/8/layout/orgChart1"/>
    <dgm:cxn modelId="{5C3FC4B5-9E4F-4B41-8411-F9EDC4A183F6}" type="presParOf" srcId="{6FC3F7B6-255C-4483-BE2F-07ABBAB978E9}" destId="{514B0073-F7BC-4AEC-81E2-32EE7673A9B2}" srcOrd="1" destOrd="0" presId="urn:microsoft.com/office/officeart/2005/8/layout/orgChart1"/>
    <dgm:cxn modelId="{B3985592-7EDC-4DD3-BCA9-AD59A31E5359}" type="presParOf" srcId="{514B0073-F7BC-4AEC-81E2-32EE7673A9B2}" destId="{97DA00D3-5864-403A-B28E-B70980DDCBE8}" srcOrd="0" destOrd="0" presId="urn:microsoft.com/office/officeart/2005/8/layout/orgChart1"/>
    <dgm:cxn modelId="{217C374E-9B4D-4158-96D1-FCA192202B95}" type="presParOf" srcId="{97DA00D3-5864-403A-B28E-B70980DDCBE8}" destId="{0F34E223-2AB1-4AED-8AAE-2CA0FAF7F01A}" srcOrd="0" destOrd="0" presId="urn:microsoft.com/office/officeart/2005/8/layout/orgChart1"/>
    <dgm:cxn modelId="{A555189D-9D0B-4F44-B908-0508000D93A4}" type="presParOf" srcId="{97DA00D3-5864-403A-B28E-B70980DDCBE8}" destId="{3F7B1390-CA26-4F57-AC1E-40F8A5201188}" srcOrd="1" destOrd="0" presId="urn:microsoft.com/office/officeart/2005/8/layout/orgChart1"/>
    <dgm:cxn modelId="{F6E9D6E6-DD7D-4D1C-9732-AB31C23954CB}" type="presParOf" srcId="{514B0073-F7BC-4AEC-81E2-32EE7673A9B2}" destId="{4D3BA86E-DA82-4724-A487-D45B978AC121}" srcOrd="1" destOrd="0" presId="urn:microsoft.com/office/officeart/2005/8/layout/orgChart1"/>
    <dgm:cxn modelId="{5E14CB7E-5238-4CBE-8FDB-85A880FE5D7D}" type="presParOf" srcId="{514B0073-F7BC-4AEC-81E2-32EE7673A9B2}" destId="{18E636B5-56CB-4A67-9C77-4F9281339CBF}" srcOrd="2" destOrd="0" presId="urn:microsoft.com/office/officeart/2005/8/layout/orgChart1"/>
    <dgm:cxn modelId="{0B2644D5-9200-435E-9462-E9B0CB564F88}" type="presParOf" srcId="{6FC3F7B6-255C-4483-BE2F-07ABBAB978E9}" destId="{BDB87026-31FA-408A-A4F7-463D9EBC1202}" srcOrd="2" destOrd="0" presId="urn:microsoft.com/office/officeart/2005/8/layout/orgChart1"/>
    <dgm:cxn modelId="{18E5838D-96B4-49D2-BB15-7C5B26D8B0FE}" type="presParOf" srcId="{6FC3F7B6-255C-4483-BE2F-07ABBAB978E9}" destId="{0AF3928E-564A-4A7A-BD33-807F3F471A06}" srcOrd="3" destOrd="0" presId="urn:microsoft.com/office/officeart/2005/8/layout/orgChart1"/>
    <dgm:cxn modelId="{DFAC0A91-3CE8-4C6C-BEC2-A57A12BF7262}" type="presParOf" srcId="{0AF3928E-564A-4A7A-BD33-807F3F471A06}" destId="{C7E76C29-9E8D-4C85-B3DC-A3BE8F664AE1}" srcOrd="0" destOrd="0" presId="urn:microsoft.com/office/officeart/2005/8/layout/orgChart1"/>
    <dgm:cxn modelId="{2C50D0A9-F91B-4473-9E08-75835D097E3F}" type="presParOf" srcId="{C7E76C29-9E8D-4C85-B3DC-A3BE8F664AE1}" destId="{052614CD-4CF9-4B0D-8A5B-AE87A62E348F}" srcOrd="0" destOrd="0" presId="urn:microsoft.com/office/officeart/2005/8/layout/orgChart1"/>
    <dgm:cxn modelId="{6C6E5A38-56F1-48F5-8F69-AA7765EA9496}" type="presParOf" srcId="{C7E76C29-9E8D-4C85-B3DC-A3BE8F664AE1}" destId="{BA66E8AC-FDE4-468B-B27D-1A04E53DF4DC}" srcOrd="1" destOrd="0" presId="urn:microsoft.com/office/officeart/2005/8/layout/orgChart1"/>
    <dgm:cxn modelId="{E951E8B3-6EBF-4EEA-9490-6F38DF708DF4}" type="presParOf" srcId="{0AF3928E-564A-4A7A-BD33-807F3F471A06}" destId="{0274AF52-2576-4899-A153-847176EA56E5}" srcOrd="1" destOrd="0" presId="urn:microsoft.com/office/officeart/2005/8/layout/orgChart1"/>
    <dgm:cxn modelId="{7745CD8F-BDFF-421F-B395-6DEB3A8BCDA7}" type="presParOf" srcId="{0AF3928E-564A-4A7A-BD33-807F3F471A06}" destId="{56E00ECB-A4D9-4EE9-AF9B-E245F3486E95}" srcOrd="2" destOrd="0" presId="urn:microsoft.com/office/officeart/2005/8/layout/orgChart1"/>
    <dgm:cxn modelId="{B9509D58-8D09-49D6-8960-08FC3B22E764}" type="presParOf" srcId="{6FC3F7B6-255C-4483-BE2F-07ABBAB978E9}" destId="{52E4B110-85AA-44BC-A1C6-01556692A1AE}" srcOrd="4" destOrd="0" presId="urn:microsoft.com/office/officeart/2005/8/layout/orgChart1"/>
    <dgm:cxn modelId="{70F0CD09-66D4-4724-8F9F-54541838B072}" type="presParOf" srcId="{6FC3F7B6-255C-4483-BE2F-07ABBAB978E9}" destId="{F1B8B5C2-7CE6-4D42-A5E8-FC48B860C420}" srcOrd="5" destOrd="0" presId="urn:microsoft.com/office/officeart/2005/8/layout/orgChart1"/>
    <dgm:cxn modelId="{7B8A4868-6364-4611-8586-938FF870BB7F}" type="presParOf" srcId="{F1B8B5C2-7CE6-4D42-A5E8-FC48B860C420}" destId="{078E8914-F29C-475F-96F4-C925E36C8C98}" srcOrd="0" destOrd="0" presId="urn:microsoft.com/office/officeart/2005/8/layout/orgChart1"/>
    <dgm:cxn modelId="{CEDCAE46-2659-4535-8169-46FFD3CEA1A5}" type="presParOf" srcId="{078E8914-F29C-475F-96F4-C925E36C8C98}" destId="{BFE1D528-4E3F-4904-B4A9-8A4B7384D844}" srcOrd="0" destOrd="0" presId="urn:microsoft.com/office/officeart/2005/8/layout/orgChart1"/>
    <dgm:cxn modelId="{30D30442-5269-454D-BC58-19F75A310913}" type="presParOf" srcId="{078E8914-F29C-475F-96F4-C925E36C8C98}" destId="{4A4A9847-EE20-41A5-9360-A006C6F7CC78}" srcOrd="1" destOrd="0" presId="urn:microsoft.com/office/officeart/2005/8/layout/orgChart1"/>
    <dgm:cxn modelId="{FFAD36E8-8D81-4EE8-9B31-26DE870272DF}" type="presParOf" srcId="{F1B8B5C2-7CE6-4D42-A5E8-FC48B860C420}" destId="{388B9680-78FD-4C63-B861-D438E62943A7}" srcOrd="1" destOrd="0" presId="urn:microsoft.com/office/officeart/2005/8/layout/orgChart1"/>
    <dgm:cxn modelId="{3412753E-7FA0-4464-87FF-37725756158B}" type="presParOf" srcId="{388B9680-78FD-4C63-B861-D438E62943A7}" destId="{794901FE-AB3E-4534-8E22-62FC6CB96FEB}" srcOrd="0" destOrd="0" presId="urn:microsoft.com/office/officeart/2005/8/layout/orgChart1"/>
    <dgm:cxn modelId="{F5005350-0C76-462A-8663-582301F57648}" type="presParOf" srcId="{388B9680-78FD-4C63-B861-D438E62943A7}" destId="{1B443150-07C7-4588-96A2-4B1F83E3E91B}" srcOrd="1" destOrd="0" presId="urn:microsoft.com/office/officeart/2005/8/layout/orgChart1"/>
    <dgm:cxn modelId="{20F15F0C-61D6-4341-AA19-0943D6714764}" type="presParOf" srcId="{1B443150-07C7-4588-96A2-4B1F83E3E91B}" destId="{62342D90-1EAF-4B14-9896-52AD82D2DA10}" srcOrd="0" destOrd="0" presId="urn:microsoft.com/office/officeart/2005/8/layout/orgChart1"/>
    <dgm:cxn modelId="{E62D2F66-5F5F-4BAA-A9B8-05554E2276FD}" type="presParOf" srcId="{62342D90-1EAF-4B14-9896-52AD82D2DA10}" destId="{844CE31A-9073-481C-9620-7F32C6F6BCE4}" srcOrd="0" destOrd="0" presId="urn:microsoft.com/office/officeart/2005/8/layout/orgChart1"/>
    <dgm:cxn modelId="{5475A308-2FAF-41CB-8609-CCCF3B4FE7D0}" type="presParOf" srcId="{62342D90-1EAF-4B14-9896-52AD82D2DA10}" destId="{24F19889-8E2C-4E25-A26D-6A325F7521C1}" srcOrd="1" destOrd="0" presId="urn:microsoft.com/office/officeart/2005/8/layout/orgChart1"/>
    <dgm:cxn modelId="{80618B34-AC70-427D-815B-45C06CFCEEAD}" type="presParOf" srcId="{1B443150-07C7-4588-96A2-4B1F83E3E91B}" destId="{098FC9D0-B29F-4FAE-A099-9C22189A2DD9}" srcOrd="1" destOrd="0" presId="urn:microsoft.com/office/officeart/2005/8/layout/orgChart1"/>
    <dgm:cxn modelId="{AAF270C5-7E4D-4088-84C9-5C37EACE2B56}" type="presParOf" srcId="{1B443150-07C7-4588-96A2-4B1F83E3E91B}" destId="{B99FE4BD-3B00-4523-A13A-EF5575EF0116}" srcOrd="2" destOrd="0" presId="urn:microsoft.com/office/officeart/2005/8/layout/orgChart1"/>
    <dgm:cxn modelId="{EAFD46E5-2ACD-4552-9883-BA2B6055205E}" type="presParOf" srcId="{388B9680-78FD-4C63-B861-D438E62943A7}" destId="{59E06877-52AF-46B6-9618-518490009421}" srcOrd="2" destOrd="0" presId="urn:microsoft.com/office/officeart/2005/8/layout/orgChart1"/>
    <dgm:cxn modelId="{C1AB27E7-7AA8-4269-8CD7-0E9DF18099D2}" type="presParOf" srcId="{388B9680-78FD-4C63-B861-D438E62943A7}" destId="{634D5247-A91F-439E-B2FA-43B51AE44203}" srcOrd="3" destOrd="0" presId="urn:microsoft.com/office/officeart/2005/8/layout/orgChart1"/>
    <dgm:cxn modelId="{D859E2A4-7769-4D40-8C38-41F64D9361AF}" type="presParOf" srcId="{634D5247-A91F-439E-B2FA-43B51AE44203}" destId="{74A1C1F6-4BBD-46DC-A9E6-406BD2DB9873}" srcOrd="0" destOrd="0" presId="urn:microsoft.com/office/officeart/2005/8/layout/orgChart1"/>
    <dgm:cxn modelId="{8B758E4D-7F08-4091-856B-0DB8B376ADF3}" type="presParOf" srcId="{74A1C1F6-4BBD-46DC-A9E6-406BD2DB9873}" destId="{4FB0CF08-FC50-4E2D-A724-B3A9AA05064F}" srcOrd="0" destOrd="0" presId="urn:microsoft.com/office/officeart/2005/8/layout/orgChart1"/>
    <dgm:cxn modelId="{F116EBD6-16B1-4693-99FB-7BAE60ED7A34}" type="presParOf" srcId="{74A1C1F6-4BBD-46DC-A9E6-406BD2DB9873}" destId="{2AD51557-E515-4867-B70B-C312496265A5}" srcOrd="1" destOrd="0" presId="urn:microsoft.com/office/officeart/2005/8/layout/orgChart1"/>
    <dgm:cxn modelId="{83788C97-007E-430B-B23D-885736A5D0BF}" type="presParOf" srcId="{634D5247-A91F-439E-B2FA-43B51AE44203}" destId="{710108B5-8876-43C2-B4D5-C2390D57A2EE}" srcOrd="1" destOrd="0" presId="urn:microsoft.com/office/officeart/2005/8/layout/orgChart1"/>
    <dgm:cxn modelId="{6F9639FE-0610-4D13-AE25-7447C0A7FC80}" type="presParOf" srcId="{634D5247-A91F-439E-B2FA-43B51AE44203}" destId="{F746CC0F-18B2-4B69-9446-2433E7B48D4E}" srcOrd="2" destOrd="0" presId="urn:microsoft.com/office/officeart/2005/8/layout/orgChart1"/>
    <dgm:cxn modelId="{5C0ABE86-4280-439E-BDC2-D183F7E181F2}" type="presParOf" srcId="{F1B8B5C2-7CE6-4D42-A5E8-FC48B860C420}" destId="{5FC3F2ED-A6F9-4B37-AAE3-B0721233D711}" srcOrd="2" destOrd="0" presId="urn:microsoft.com/office/officeart/2005/8/layout/orgChart1"/>
    <dgm:cxn modelId="{514AE0F4-59E9-42D5-BC69-1B62AAE0DDAD}" type="presParOf" srcId="{6FC3F7B6-255C-4483-BE2F-07ABBAB978E9}" destId="{63B0038F-8947-47E2-9B26-EC681CD63E54}" srcOrd="6" destOrd="0" presId="urn:microsoft.com/office/officeart/2005/8/layout/orgChart1"/>
    <dgm:cxn modelId="{3F51C820-09E8-4376-9370-23A31713EE63}" type="presParOf" srcId="{6FC3F7B6-255C-4483-BE2F-07ABBAB978E9}" destId="{68F216C9-2439-469C-9654-61F07FD947CA}" srcOrd="7" destOrd="0" presId="urn:microsoft.com/office/officeart/2005/8/layout/orgChart1"/>
    <dgm:cxn modelId="{9AA8F8A3-239D-49FA-8849-B1F1CEC25960}" type="presParOf" srcId="{68F216C9-2439-469C-9654-61F07FD947CA}" destId="{96CE24D5-3E76-4DCB-9780-312894DFEA23}" srcOrd="0" destOrd="0" presId="urn:microsoft.com/office/officeart/2005/8/layout/orgChart1"/>
    <dgm:cxn modelId="{A04AC101-1924-4A8D-BF7D-F63EAD9A226E}" type="presParOf" srcId="{96CE24D5-3E76-4DCB-9780-312894DFEA23}" destId="{A4F5FD0F-148E-42E5-AF5E-85C865BC0A43}" srcOrd="0" destOrd="0" presId="urn:microsoft.com/office/officeart/2005/8/layout/orgChart1"/>
    <dgm:cxn modelId="{8B0C94F0-A38F-467D-8A3D-1823209186FE}" type="presParOf" srcId="{96CE24D5-3E76-4DCB-9780-312894DFEA23}" destId="{E77EC70B-80DD-4965-AD53-35EF5209E237}" srcOrd="1" destOrd="0" presId="urn:microsoft.com/office/officeart/2005/8/layout/orgChart1"/>
    <dgm:cxn modelId="{C20F0420-09E0-448B-8D9F-9C5FE5BB0328}" type="presParOf" srcId="{68F216C9-2439-469C-9654-61F07FD947CA}" destId="{F9C00CDC-49AE-41A5-BEB9-9888E8F86644}" srcOrd="1" destOrd="0" presId="urn:microsoft.com/office/officeart/2005/8/layout/orgChart1"/>
    <dgm:cxn modelId="{092C874D-BEEB-4447-BC94-49CEB2AFC030}" type="presParOf" srcId="{68F216C9-2439-469C-9654-61F07FD947CA}" destId="{46FA71B3-0189-4535-ADF8-9056E18B51C8}" srcOrd="2" destOrd="0" presId="urn:microsoft.com/office/officeart/2005/8/layout/orgChart1"/>
    <dgm:cxn modelId="{EAF662F7-A4FE-46EF-A043-B04D18F2606B}" type="presParOf" srcId="{6FC3F7B6-255C-4483-BE2F-07ABBAB978E9}" destId="{B3FB545E-73D6-402B-B698-1D4AA88054B2}" srcOrd="8" destOrd="0" presId="urn:microsoft.com/office/officeart/2005/8/layout/orgChart1"/>
    <dgm:cxn modelId="{378CBC5D-9EAB-43BF-8572-F586CEC61C33}" type="presParOf" srcId="{6FC3F7B6-255C-4483-BE2F-07ABBAB978E9}" destId="{75A61479-5200-4745-9AA4-A31B19A165C2}" srcOrd="9" destOrd="0" presId="urn:microsoft.com/office/officeart/2005/8/layout/orgChart1"/>
    <dgm:cxn modelId="{8B0AE4DC-D4B7-439C-8336-9AB1D283A4C8}" type="presParOf" srcId="{75A61479-5200-4745-9AA4-A31B19A165C2}" destId="{F0AE0F07-69AD-4C1C-A907-02606B4B63D2}" srcOrd="0" destOrd="0" presId="urn:microsoft.com/office/officeart/2005/8/layout/orgChart1"/>
    <dgm:cxn modelId="{ABFB2799-EC09-43E5-8C01-950EDDB31BE3}" type="presParOf" srcId="{F0AE0F07-69AD-4C1C-A907-02606B4B63D2}" destId="{43800D69-76FB-401B-8C02-7724BDC6BB5F}" srcOrd="0" destOrd="0" presId="urn:microsoft.com/office/officeart/2005/8/layout/orgChart1"/>
    <dgm:cxn modelId="{BF2468D3-3D26-425F-B46A-EBC8F88B4445}" type="presParOf" srcId="{F0AE0F07-69AD-4C1C-A907-02606B4B63D2}" destId="{C7F6A160-B946-4658-A909-3EF1BB3B899A}" srcOrd="1" destOrd="0" presId="urn:microsoft.com/office/officeart/2005/8/layout/orgChart1"/>
    <dgm:cxn modelId="{8851CFD7-B614-4B9F-85B6-9A5528B35841}" type="presParOf" srcId="{75A61479-5200-4745-9AA4-A31B19A165C2}" destId="{20EFBFC7-96EB-4DE9-85FB-960F24323F1D}" srcOrd="1" destOrd="0" presId="urn:microsoft.com/office/officeart/2005/8/layout/orgChart1"/>
    <dgm:cxn modelId="{3A1ADEAA-9C60-494A-8A8B-F741E344C06E}" type="presParOf" srcId="{20EFBFC7-96EB-4DE9-85FB-960F24323F1D}" destId="{71CEB1B5-A442-4FF4-996B-3C24639B73F4}" srcOrd="0" destOrd="0" presId="urn:microsoft.com/office/officeart/2005/8/layout/orgChart1"/>
    <dgm:cxn modelId="{F00DD3E8-5FC9-4157-9025-68C4863104EB}" type="presParOf" srcId="{20EFBFC7-96EB-4DE9-85FB-960F24323F1D}" destId="{4886392D-B929-4E7F-A323-4D7CC0696B6D}" srcOrd="1" destOrd="0" presId="urn:microsoft.com/office/officeart/2005/8/layout/orgChart1"/>
    <dgm:cxn modelId="{D3A6AC07-8AFA-4885-BAE2-FBDA7BCCF3B1}" type="presParOf" srcId="{4886392D-B929-4E7F-A323-4D7CC0696B6D}" destId="{B0B2BE5B-DD98-4F54-8FCA-5FF33240B2CD}" srcOrd="0" destOrd="0" presId="urn:microsoft.com/office/officeart/2005/8/layout/orgChart1"/>
    <dgm:cxn modelId="{1489CC2A-0C20-4050-A0EB-86533CF27B19}" type="presParOf" srcId="{B0B2BE5B-DD98-4F54-8FCA-5FF33240B2CD}" destId="{B6D34A3D-96A8-4DA5-A887-1AFAB9DA537A}" srcOrd="0" destOrd="0" presId="urn:microsoft.com/office/officeart/2005/8/layout/orgChart1"/>
    <dgm:cxn modelId="{C43BC81C-C6AB-4AF9-A870-675F4937C8AA}" type="presParOf" srcId="{B0B2BE5B-DD98-4F54-8FCA-5FF33240B2CD}" destId="{C04788ED-BC80-4F98-9FED-1C76F1802C26}" srcOrd="1" destOrd="0" presId="urn:microsoft.com/office/officeart/2005/8/layout/orgChart1"/>
    <dgm:cxn modelId="{80154E08-A903-42E1-86D2-BC7E68B25E64}" type="presParOf" srcId="{4886392D-B929-4E7F-A323-4D7CC0696B6D}" destId="{9CD8D6E7-EA98-4EAE-B715-FC66BC3FFC32}" srcOrd="1" destOrd="0" presId="urn:microsoft.com/office/officeart/2005/8/layout/orgChart1"/>
    <dgm:cxn modelId="{6C2107B6-02B1-405D-887F-9EB1FE2FCBC5}" type="presParOf" srcId="{4886392D-B929-4E7F-A323-4D7CC0696B6D}" destId="{032162F4-DBF9-4C5A-BCEA-3773A67B9FDB}" srcOrd="2" destOrd="0" presId="urn:microsoft.com/office/officeart/2005/8/layout/orgChart1"/>
    <dgm:cxn modelId="{E19EFDAF-2954-4DE5-9BDA-62A3DE2D4E63}" type="presParOf" srcId="{75A61479-5200-4745-9AA4-A31B19A165C2}" destId="{3BDAD83D-CA77-4BB5-B9BF-BC122EA7BAE2}" srcOrd="2" destOrd="0" presId="urn:microsoft.com/office/officeart/2005/8/layout/orgChart1"/>
    <dgm:cxn modelId="{B43BBB4B-CD31-4F7D-8662-36C7A6DDED7D}" type="presParOf" srcId="{6FC3F7B6-255C-4483-BE2F-07ABBAB978E9}" destId="{8CE20448-72D4-4349-8CBA-FEA1EB3A905E}" srcOrd="10" destOrd="0" presId="urn:microsoft.com/office/officeart/2005/8/layout/orgChart1"/>
    <dgm:cxn modelId="{6FEBC734-D15A-454B-84D9-AB84218769DF}" type="presParOf" srcId="{6FC3F7B6-255C-4483-BE2F-07ABBAB978E9}" destId="{C5CDA21C-8230-4263-A551-E294DEBC5EB5}" srcOrd="11" destOrd="0" presId="urn:microsoft.com/office/officeart/2005/8/layout/orgChart1"/>
    <dgm:cxn modelId="{7148022D-14A5-445C-A884-0BEC1E291EEE}" type="presParOf" srcId="{C5CDA21C-8230-4263-A551-E294DEBC5EB5}" destId="{2F39BABB-92DD-416C-A2AA-C14AEE7BE643}" srcOrd="0" destOrd="0" presId="urn:microsoft.com/office/officeart/2005/8/layout/orgChart1"/>
    <dgm:cxn modelId="{E304F984-86C4-4E6C-81C6-86438D35C3D9}" type="presParOf" srcId="{2F39BABB-92DD-416C-A2AA-C14AEE7BE643}" destId="{EB90E75A-8BC9-4477-B8A3-A241B53F9747}" srcOrd="0" destOrd="0" presId="urn:microsoft.com/office/officeart/2005/8/layout/orgChart1"/>
    <dgm:cxn modelId="{A5BBDD8E-B7B0-40B1-84D3-E04A744E8CDF}" type="presParOf" srcId="{2F39BABB-92DD-416C-A2AA-C14AEE7BE643}" destId="{94278404-CDC1-4C04-B10B-8CA140FF6D7A}" srcOrd="1" destOrd="0" presId="urn:microsoft.com/office/officeart/2005/8/layout/orgChart1"/>
    <dgm:cxn modelId="{9E67710D-BAA5-46D0-BAC4-129A88AC47B3}" type="presParOf" srcId="{C5CDA21C-8230-4263-A551-E294DEBC5EB5}" destId="{E79A607B-9095-4CF9-B0A7-9FF970B4D3A4}" srcOrd="1" destOrd="0" presId="urn:microsoft.com/office/officeart/2005/8/layout/orgChart1"/>
    <dgm:cxn modelId="{8B5AF04E-D3DC-4240-A88C-2FE583DF31A9}" type="presParOf" srcId="{C5CDA21C-8230-4263-A551-E294DEBC5EB5}" destId="{4586E32C-D65A-4A97-BCCD-F3AB111DB371}" srcOrd="2" destOrd="0" presId="urn:microsoft.com/office/officeart/2005/8/layout/orgChart1"/>
    <dgm:cxn modelId="{CC4DF9CA-0F6D-426F-9053-A2ACCE24D172}" type="presParOf" srcId="{6FC3F7B6-255C-4483-BE2F-07ABBAB978E9}" destId="{5AE0242C-C144-40BF-B0C1-ABB55C377213}" srcOrd="12" destOrd="0" presId="urn:microsoft.com/office/officeart/2005/8/layout/orgChart1"/>
    <dgm:cxn modelId="{43C10A2A-17FD-497D-9B75-85C286FFC57C}" type="presParOf" srcId="{6FC3F7B6-255C-4483-BE2F-07ABBAB978E9}" destId="{9F0AEFD9-692E-420C-AD78-20DD0952FA6B}" srcOrd="13" destOrd="0" presId="urn:microsoft.com/office/officeart/2005/8/layout/orgChart1"/>
    <dgm:cxn modelId="{9234FCF2-83C5-4B94-9036-FC6CD8444937}" type="presParOf" srcId="{9F0AEFD9-692E-420C-AD78-20DD0952FA6B}" destId="{CDCD195F-9E2A-491B-88DA-891182BE45BD}" srcOrd="0" destOrd="0" presId="urn:microsoft.com/office/officeart/2005/8/layout/orgChart1"/>
    <dgm:cxn modelId="{44436EFA-7BA8-423D-B5B3-55B7AFFA4D11}" type="presParOf" srcId="{CDCD195F-9E2A-491B-88DA-891182BE45BD}" destId="{A7E558EC-3EA3-4B4B-A703-5CDB5937DDD0}" srcOrd="0" destOrd="0" presId="urn:microsoft.com/office/officeart/2005/8/layout/orgChart1"/>
    <dgm:cxn modelId="{B8F31928-9E60-404E-93F4-D57C95C8DD07}" type="presParOf" srcId="{CDCD195F-9E2A-491B-88DA-891182BE45BD}" destId="{331E7BE5-CC30-441D-AC1C-B8FF64D43FCF}" srcOrd="1" destOrd="0" presId="urn:microsoft.com/office/officeart/2005/8/layout/orgChart1"/>
    <dgm:cxn modelId="{70ED985C-6AAC-426D-8C62-BCF3FA405A37}" type="presParOf" srcId="{9F0AEFD9-692E-420C-AD78-20DD0952FA6B}" destId="{4BFB5D68-B540-490C-A3EA-C8DE772BB112}" srcOrd="1" destOrd="0" presId="urn:microsoft.com/office/officeart/2005/8/layout/orgChart1"/>
    <dgm:cxn modelId="{4C7AA63E-D41F-40D5-B851-91EF7A271572}" type="presParOf" srcId="{4BFB5D68-B540-490C-A3EA-C8DE772BB112}" destId="{F39BBC6E-C867-4B08-B412-B0A486567C07}" srcOrd="0" destOrd="0" presId="urn:microsoft.com/office/officeart/2005/8/layout/orgChart1"/>
    <dgm:cxn modelId="{2E09B9E4-24B0-4E19-A8E7-5F596E0B34FB}" type="presParOf" srcId="{4BFB5D68-B540-490C-A3EA-C8DE772BB112}" destId="{2807EAD2-4159-4F59-9FFA-4DB7097EE19D}" srcOrd="1" destOrd="0" presId="urn:microsoft.com/office/officeart/2005/8/layout/orgChart1"/>
    <dgm:cxn modelId="{F8A3C147-BCDE-47A2-BF3E-1DC1D02C1483}" type="presParOf" srcId="{2807EAD2-4159-4F59-9FFA-4DB7097EE19D}" destId="{B5C58D29-DC3D-41CB-8518-4A0B36C654AA}" srcOrd="0" destOrd="0" presId="urn:microsoft.com/office/officeart/2005/8/layout/orgChart1"/>
    <dgm:cxn modelId="{536405D8-1428-41C3-868F-78C62BD1C358}" type="presParOf" srcId="{B5C58D29-DC3D-41CB-8518-4A0B36C654AA}" destId="{77C3FED5-B9CA-4152-8E34-1B5DCBBF3B62}" srcOrd="0" destOrd="0" presId="urn:microsoft.com/office/officeart/2005/8/layout/orgChart1"/>
    <dgm:cxn modelId="{2BC04D14-9EF2-473F-ADA8-A0CC684174FC}" type="presParOf" srcId="{B5C58D29-DC3D-41CB-8518-4A0B36C654AA}" destId="{7CDCF8AA-B4B9-4484-9241-4BA30C558BFF}" srcOrd="1" destOrd="0" presId="urn:microsoft.com/office/officeart/2005/8/layout/orgChart1"/>
    <dgm:cxn modelId="{FF8C5719-3505-4180-B8D9-314978045B3D}" type="presParOf" srcId="{2807EAD2-4159-4F59-9FFA-4DB7097EE19D}" destId="{E06CE138-C5FF-44C4-8B97-9AC7620D59DE}" srcOrd="1" destOrd="0" presId="urn:microsoft.com/office/officeart/2005/8/layout/orgChart1"/>
    <dgm:cxn modelId="{E7FD9A52-977B-40B9-B201-F56E954DC852}" type="presParOf" srcId="{2807EAD2-4159-4F59-9FFA-4DB7097EE19D}" destId="{10D6168A-CE92-4F8C-9923-976AE2805FA5}" srcOrd="2" destOrd="0" presId="urn:microsoft.com/office/officeart/2005/8/layout/orgChart1"/>
    <dgm:cxn modelId="{C5CC36E7-D96E-42B7-9F34-00393F8754D4}" type="presParOf" srcId="{4BFB5D68-B540-490C-A3EA-C8DE772BB112}" destId="{F1BF1ED0-5EA2-4F5C-A73B-967BBF68E4DD}" srcOrd="2" destOrd="0" presId="urn:microsoft.com/office/officeart/2005/8/layout/orgChart1"/>
    <dgm:cxn modelId="{576909D8-A2DA-4BCA-8E96-3D12AB809116}" type="presParOf" srcId="{4BFB5D68-B540-490C-A3EA-C8DE772BB112}" destId="{BFBDBFD3-9AE1-49C5-A457-10FB206F9F51}" srcOrd="3" destOrd="0" presId="urn:microsoft.com/office/officeart/2005/8/layout/orgChart1"/>
    <dgm:cxn modelId="{DF0EEEF8-0F87-44F7-9FAF-10675F210C8E}" type="presParOf" srcId="{BFBDBFD3-9AE1-49C5-A457-10FB206F9F51}" destId="{22F997C8-1DB5-423F-954F-69ABC2B9F099}" srcOrd="0" destOrd="0" presId="urn:microsoft.com/office/officeart/2005/8/layout/orgChart1"/>
    <dgm:cxn modelId="{C4F67B8F-47CA-4F1D-8599-BA3457EA8C0E}" type="presParOf" srcId="{22F997C8-1DB5-423F-954F-69ABC2B9F099}" destId="{F8DD5A15-A964-4A39-8207-88AB157D528B}" srcOrd="0" destOrd="0" presId="urn:microsoft.com/office/officeart/2005/8/layout/orgChart1"/>
    <dgm:cxn modelId="{68410EEA-76B4-4B04-B2B8-65A6A8A2B584}" type="presParOf" srcId="{22F997C8-1DB5-423F-954F-69ABC2B9F099}" destId="{E1DFB4DC-85F7-4859-995F-C4236B5D48F4}" srcOrd="1" destOrd="0" presId="urn:microsoft.com/office/officeart/2005/8/layout/orgChart1"/>
    <dgm:cxn modelId="{62CA514B-E387-4DE7-8E7B-49AC4012B8E0}" type="presParOf" srcId="{BFBDBFD3-9AE1-49C5-A457-10FB206F9F51}" destId="{A5AF2242-F3F1-4C58-87E1-A2DB515CF702}" srcOrd="1" destOrd="0" presId="urn:microsoft.com/office/officeart/2005/8/layout/orgChart1"/>
    <dgm:cxn modelId="{CEA2C87F-F784-4D35-9231-4DD573184BA8}" type="presParOf" srcId="{BFBDBFD3-9AE1-49C5-A457-10FB206F9F51}" destId="{F3C51EFB-D71D-404B-BF87-642CB0F43888}" srcOrd="2" destOrd="0" presId="urn:microsoft.com/office/officeart/2005/8/layout/orgChart1"/>
    <dgm:cxn modelId="{F1D1E58D-0FA8-4739-BA0F-D9A10B9C54D5}" type="presParOf" srcId="{4BFB5D68-B540-490C-A3EA-C8DE772BB112}" destId="{7A44B0F4-06C7-4FAE-AECE-B1BEF8F824FC}" srcOrd="4" destOrd="0" presId="urn:microsoft.com/office/officeart/2005/8/layout/orgChart1"/>
    <dgm:cxn modelId="{4E5EC65D-638E-4852-AB74-6CFBAAE62FA6}" type="presParOf" srcId="{4BFB5D68-B540-490C-A3EA-C8DE772BB112}" destId="{EFB64CB1-0334-484F-AACD-21D3639FD33D}" srcOrd="5" destOrd="0" presId="urn:microsoft.com/office/officeart/2005/8/layout/orgChart1"/>
    <dgm:cxn modelId="{69FEDBF8-FB88-4414-A952-55A29C65F38F}" type="presParOf" srcId="{EFB64CB1-0334-484F-AACD-21D3639FD33D}" destId="{9AA1A92E-9309-4CFF-B28B-600CFE57139D}" srcOrd="0" destOrd="0" presId="urn:microsoft.com/office/officeart/2005/8/layout/orgChart1"/>
    <dgm:cxn modelId="{BAA89497-21C2-4E15-AA88-21DFE4E89238}" type="presParOf" srcId="{9AA1A92E-9309-4CFF-B28B-600CFE57139D}" destId="{65F0E0FE-E14F-4623-BE3A-A5CBE95145F7}" srcOrd="0" destOrd="0" presId="urn:microsoft.com/office/officeart/2005/8/layout/orgChart1"/>
    <dgm:cxn modelId="{B75C805D-672D-43FB-8F17-AAC0BB60E5E5}" type="presParOf" srcId="{9AA1A92E-9309-4CFF-B28B-600CFE57139D}" destId="{7389ED9E-4117-4A42-AF96-6C3B03C22914}" srcOrd="1" destOrd="0" presId="urn:microsoft.com/office/officeart/2005/8/layout/orgChart1"/>
    <dgm:cxn modelId="{A384B726-C19B-4307-83F9-16C33B64841F}" type="presParOf" srcId="{EFB64CB1-0334-484F-AACD-21D3639FD33D}" destId="{3CD1C039-4565-4FAB-B77E-78B7762804F7}" srcOrd="1" destOrd="0" presId="urn:microsoft.com/office/officeart/2005/8/layout/orgChart1"/>
    <dgm:cxn modelId="{782579DB-23F9-496B-855C-0746B416D61B}" type="presParOf" srcId="{EFB64CB1-0334-484F-AACD-21D3639FD33D}" destId="{5023895A-AF44-4F97-B91C-F562444177C7}" srcOrd="2" destOrd="0" presId="urn:microsoft.com/office/officeart/2005/8/layout/orgChart1"/>
    <dgm:cxn modelId="{1330F88F-C20C-47C5-A9EF-F3A18EFFD613}" type="presParOf" srcId="{4BFB5D68-B540-490C-A3EA-C8DE772BB112}" destId="{DF046D8E-8AA9-4231-ACE4-6D3BE1338018}" srcOrd="6" destOrd="0" presId="urn:microsoft.com/office/officeart/2005/8/layout/orgChart1"/>
    <dgm:cxn modelId="{BD2413DE-4283-4645-9C85-8E296C309429}" type="presParOf" srcId="{4BFB5D68-B540-490C-A3EA-C8DE772BB112}" destId="{61940605-4FBB-4DAD-B81A-0D1742DC5B78}" srcOrd="7" destOrd="0" presId="urn:microsoft.com/office/officeart/2005/8/layout/orgChart1"/>
    <dgm:cxn modelId="{7433C21F-1F6D-4D3B-8EC2-EF1A0689731F}" type="presParOf" srcId="{61940605-4FBB-4DAD-B81A-0D1742DC5B78}" destId="{347D1426-C875-4561-93F0-B3ABF7D662A1}" srcOrd="0" destOrd="0" presId="urn:microsoft.com/office/officeart/2005/8/layout/orgChart1"/>
    <dgm:cxn modelId="{CC832067-A6A1-4303-937B-1B43E2AF98FB}" type="presParOf" srcId="{347D1426-C875-4561-93F0-B3ABF7D662A1}" destId="{4A06B00B-CCB1-4BC2-A725-D3C52CA6C020}" srcOrd="0" destOrd="0" presId="urn:microsoft.com/office/officeart/2005/8/layout/orgChart1"/>
    <dgm:cxn modelId="{853C1CD3-EC18-452E-8565-5BC89C680C59}" type="presParOf" srcId="{347D1426-C875-4561-93F0-B3ABF7D662A1}" destId="{F1D74A47-AD3C-4AB4-80D4-038FE6780411}" srcOrd="1" destOrd="0" presId="urn:microsoft.com/office/officeart/2005/8/layout/orgChart1"/>
    <dgm:cxn modelId="{CB73143B-791B-426F-B495-C184C1B98385}" type="presParOf" srcId="{61940605-4FBB-4DAD-B81A-0D1742DC5B78}" destId="{E1075F63-74BA-4562-9DF8-1791E2467610}" srcOrd="1" destOrd="0" presId="urn:microsoft.com/office/officeart/2005/8/layout/orgChart1"/>
    <dgm:cxn modelId="{DBCF8B34-028A-4BA8-83C5-562506756A69}" type="presParOf" srcId="{61940605-4FBB-4DAD-B81A-0D1742DC5B78}" destId="{34F41F23-7108-4EBA-B307-ED4C18330518}" srcOrd="2" destOrd="0" presId="urn:microsoft.com/office/officeart/2005/8/layout/orgChart1"/>
    <dgm:cxn modelId="{99145064-D36C-45D2-8A2B-EDBFEA198796}" type="presParOf" srcId="{9F0AEFD9-692E-420C-AD78-20DD0952FA6B}" destId="{6AECB60B-0FC7-4197-893E-5A5635DC7BC4}" srcOrd="2" destOrd="0" presId="urn:microsoft.com/office/officeart/2005/8/layout/orgChart1"/>
    <dgm:cxn modelId="{8B652FF3-65A4-4DBD-821F-4ACEFD2A0973}" type="presParOf" srcId="{6FC3F7B6-255C-4483-BE2F-07ABBAB978E9}" destId="{8585F9E2-B658-4489-A77C-2341D29B5DDF}" srcOrd="14" destOrd="0" presId="urn:microsoft.com/office/officeart/2005/8/layout/orgChart1"/>
    <dgm:cxn modelId="{9A725096-F18E-42C7-8E78-56D77984F567}" type="presParOf" srcId="{6FC3F7B6-255C-4483-BE2F-07ABBAB978E9}" destId="{8CB92EEA-6B04-4D7F-A382-BE87A9E3940E}" srcOrd="15" destOrd="0" presId="urn:microsoft.com/office/officeart/2005/8/layout/orgChart1"/>
    <dgm:cxn modelId="{88486385-BACC-47CE-8B83-D51CABD2C9F0}" type="presParOf" srcId="{8CB92EEA-6B04-4D7F-A382-BE87A9E3940E}" destId="{64ED08EA-BA93-4FA1-93A6-5C679493F749}" srcOrd="0" destOrd="0" presId="urn:microsoft.com/office/officeart/2005/8/layout/orgChart1"/>
    <dgm:cxn modelId="{DA3AA272-B068-43F5-9C17-7D30129B6FE6}" type="presParOf" srcId="{64ED08EA-BA93-4FA1-93A6-5C679493F749}" destId="{1FB5C4C6-ECF3-4215-87F0-534E05583D15}" srcOrd="0" destOrd="0" presId="urn:microsoft.com/office/officeart/2005/8/layout/orgChart1"/>
    <dgm:cxn modelId="{DD89D9F3-4E78-4AF6-9A1C-55FB5A994C38}" type="presParOf" srcId="{64ED08EA-BA93-4FA1-93A6-5C679493F749}" destId="{06B0B067-AC6C-4B3D-9921-C27ABA306C84}" srcOrd="1" destOrd="0" presId="urn:microsoft.com/office/officeart/2005/8/layout/orgChart1"/>
    <dgm:cxn modelId="{A178946F-B57B-4646-BF04-BF986BC9A3EC}" type="presParOf" srcId="{8CB92EEA-6B04-4D7F-A382-BE87A9E3940E}" destId="{C406D310-7ECE-45AD-A890-D703EF6894D3}" srcOrd="1" destOrd="0" presId="urn:microsoft.com/office/officeart/2005/8/layout/orgChart1"/>
    <dgm:cxn modelId="{A593F517-77C5-4141-940A-6E789C784494}" type="presParOf" srcId="{8CB92EEA-6B04-4D7F-A382-BE87A9E3940E}" destId="{4B4F085E-9151-459E-92DC-596932D1919E}" srcOrd="2" destOrd="0" presId="urn:microsoft.com/office/officeart/2005/8/layout/orgChart1"/>
    <dgm:cxn modelId="{266D2C1B-352D-428F-998A-D4945996EBEA}" type="presParOf" srcId="{B9E4EAA5-6215-49F5-A2C8-23CA110EBB21}" destId="{CBC180E6-AB44-4E06-B0D8-82E20BE289EC}" srcOrd="2" destOrd="0" presId="urn:microsoft.com/office/officeart/2005/8/layout/orgChart1"/>
    <dgm:cxn modelId="{390F3C73-A119-4894-AA7F-39CD6AFE08CD}" type="presParOf" srcId="{B3F91B58-1168-4936-86C0-375FD1B2CECF}" destId="{706EE095-E4C4-46F0-A523-4AB027F94B92}" srcOrd="4" destOrd="0" presId="urn:microsoft.com/office/officeart/2005/8/layout/orgChart1"/>
    <dgm:cxn modelId="{B0019EC9-4B7C-4EA7-8C72-E675AC579693}" type="presParOf" srcId="{B3F91B58-1168-4936-86C0-375FD1B2CECF}" destId="{940EF8E2-6D56-4FEE-91D6-B874C8C46AE2}" srcOrd="5" destOrd="0" presId="urn:microsoft.com/office/officeart/2005/8/layout/orgChart1"/>
    <dgm:cxn modelId="{3268276B-57AA-4082-BE76-C95C3CD8B743}" type="presParOf" srcId="{940EF8E2-6D56-4FEE-91D6-B874C8C46AE2}" destId="{93CEBDFD-117F-44D7-8F8E-E4C58D01AA07}" srcOrd="0" destOrd="0" presId="urn:microsoft.com/office/officeart/2005/8/layout/orgChart1"/>
    <dgm:cxn modelId="{E8B5753B-FCDA-4A67-87EB-475DAFF085A2}" type="presParOf" srcId="{93CEBDFD-117F-44D7-8F8E-E4C58D01AA07}" destId="{44D9192B-9242-4270-B7E7-C41321A1762C}" srcOrd="0" destOrd="0" presId="urn:microsoft.com/office/officeart/2005/8/layout/orgChart1"/>
    <dgm:cxn modelId="{CAE66AF0-7292-4A39-94C4-BCA155A79274}" type="presParOf" srcId="{93CEBDFD-117F-44D7-8F8E-E4C58D01AA07}" destId="{7F4521D9-FD63-4F6D-8081-7B3087499AC6}" srcOrd="1" destOrd="0" presId="urn:microsoft.com/office/officeart/2005/8/layout/orgChart1"/>
    <dgm:cxn modelId="{1F43D6CF-1668-424E-A243-C357B553A38D}" type="presParOf" srcId="{940EF8E2-6D56-4FEE-91D6-B874C8C46AE2}" destId="{3ED53CD2-DA8F-4631-ADDD-83C3EB2550DD}" srcOrd="1" destOrd="0" presId="urn:microsoft.com/office/officeart/2005/8/layout/orgChart1"/>
    <dgm:cxn modelId="{12485D71-7828-42AB-AAF0-F28BBBC1F16B}" type="presParOf" srcId="{3ED53CD2-DA8F-4631-ADDD-83C3EB2550DD}" destId="{DE25E5BF-6036-4037-A1FB-ED03958A7DFA}" srcOrd="0" destOrd="0" presId="urn:microsoft.com/office/officeart/2005/8/layout/orgChart1"/>
    <dgm:cxn modelId="{AE443572-0E16-4904-8ED8-0D1C6C8C120F}" type="presParOf" srcId="{3ED53CD2-DA8F-4631-ADDD-83C3EB2550DD}" destId="{76E3F36A-6364-445E-8CBC-B9E96250AEAC}" srcOrd="1" destOrd="0" presId="urn:microsoft.com/office/officeart/2005/8/layout/orgChart1"/>
    <dgm:cxn modelId="{29DAF435-8226-4B39-BD2D-D15D89A0D294}" type="presParOf" srcId="{76E3F36A-6364-445E-8CBC-B9E96250AEAC}" destId="{499C3ADF-8246-4E33-AB16-1D654464C2D4}" srcOrd="0" destOrd="0" presId="urn:microsoft.com/office/officeart/2005/8/layout/orgChart1"/>
    <dgm:cxn modelId="{E1831AC4-516F-46DE-8EE2-DF828FD2D1F5}" type="presParOf" srcId="{499C3ADF-8246-4E33-AB16-1D654464C2D4}" destId="{DE31B15F-B9E2-462C-8376-BEEABD7E4919}" srcOrd="0" destOrd="0" presId="urn:microsoft.com/office/officeart/2005/8/layout/orgChart1"/>
    <dgm:cxn modelId="{10ABA0EA-CC28-4F64-ABDB-B6A9A711EEEB}" type="presParOf" srcId="{499C3ADF-8246-4E33-AB16-1D654464C2D4}" destId="{6647665E-09E5-4DF4-A71E-ED59BF48662F}" srcOrd="1" destOrd="0" presId="urn:microsoft.com/office/officeart/2005/8/layout/orgChart1"/>
    <dgm:cxn modelId="{A4968E7D-76D5-4EE4-8AF5-0F805D0FF25A}" type="presParOf" srcId="{76E3F36A-6364-445E-8CBC-B9E96250AEAC}" destId="{0F9B1989-C278-418C-80EF-E22BCB581E04}" srcOrd="1" destOrd="0" presId="urn:microsoft.com/office/officeart/2005/8/layout/orgChart1"/>
    <dgm:cxn modelId="{35455A57-65F3-40AF-94E7-1AB327DD3130}" type="presParOf" srcId="{76E3F36A-6364-445E-8CBC-B9E96250AEAC}" destId="{23E0B3EB-B351-4BF8-9198-52A3C8593F67}" srcOrd="2" destOrd="0" presId="urn:microsoft.com/office/officeart/2005/8/layout/orgChart1"/>
    <dgm:cxn modelId="{75681588-B373-4AB4-B9F7-41840EE79499}" type="presParOf" srcId="{3ED53CD2-DA8F-4631-ADDD-83C3EB2550DD}" destId="{A5599AE2-7A88-4092-8471-608C6038C479}" srcOrd="2" destOrd="0" presId="urn:microsoft.com/office/officeart/2005/8/layout/orgChart1"/>
    <dgm:cxn modelId="{5744E75A-21FA-41DB-8C9D-17B7CBCE9ACA}" type="presParOf" srcId="{3ED53CD2-DA8F-4631-ADDD-83C3EB2550DD}" destId="{38C2A5E3-C7CF-4483-8700-749CF5CB14F2}" srcOrd="3" destOrd="0" presId="urn:microsoft.com/office/officeart/2005/8/layout/orgChart1"/>
    <dgm:cxn modelId="{6F302B92-B4D0-476A-AFD2-73998425FD1E}" type="presParOf" srcId="{38C2A5E3-C7CF-4483-8700-749CF5CB14F2}" destId="{E069ECEE-2D7D-4010-8E3E-32583D135B63}" srcOrd="0" destOrd="0" presId="urn:microsoft.com/office/officeart/2005/8/layout/orgChart1"/>
    <dgm:cxn modelId="{425D07B9-4730-4653-B4C6-E0A3035A0A73}" type="presParOf" srcId="{E069ECEE-2D7D-4010-8E3E-32583D135B63}" destId="{70C48F64-22B0-4191-AB9E-B5D99E6AA217}" srcOrd="0" destOrd="0" presId="urn:microsoft.com/office/officeart/2005/8/layout/orgChart1"/>
    <dgm:cxn modelId="{C5E98CDB-1C4D-44C7-9AE8-380FCD5325EF}" type="presParOf" srcId="{E069ECEE-2D7D-4010-8E3E-32583D135B63}" destId="{DA649C4A-04CD-4D81-9392-EF2762C08DCB}" srcOrd="1" destOrd="0" presId="urn:microsoft.com/office/officeart/2005/8/layout/orgChart1"/>
    <dgm:cxn modelId="{E59D17DC-79CF-44AF-BA07-022884AD2FDC}" type="presParOf" srcId="{38C2A5E3-C7CF-4483-8700-749CF5CB14F2}" destId="{7753277B-CA2C-4D62-BAB5-9E5502DFF983}" srcOrd="1" destOrd="0" presId="urn:microsoft.com/office/officeart/2005/8/layout/orgChart1"/>
    <dgm:cxn modelId="{0D27AF63-91D3-4877-B1A5-C26266DF645C}" type="presParOf" srcId="{38C2A5E3-C7CF-4483-8700-749CF5CB14F2}" destId="{E6EFA421-C64D-4FC1-9DFF-C6E14A30781B}" srcOrd="2" destOrd="0" presId="urn:microsoft.com/office/officeart/2005/8/layout/orgChart1"/>
    <dgm:cxn modelId="{2C371EB5-F87F-4A91-BDDF-D28CCB6984C2}" type="presParOf" srcId="{3ED53CD2-DA8F-4631-ADDD-83C3EB2550DD}" destId="{57FC3536-DC09-4509-976E-976FBE7F7619}" srcOrd="4" destOrd="0" presId="urn:microsoft.com/office/officeart/2005/8/layout/orgChart1"/>
    <dgm:cxn modelId="{C5A992F1-CFC3-4AFF-92C4-2936CCC007C3}" type="presParOf" srcId="{3ED53CD2-DA8F-4631-ADDD-83C3EB2550DD}" destId="{530855B9-D0E5-489B-8735-FABA83A45376}" srcOrd="5" destOrd="0" presId="urn:microsoft.com/office/officeart/2005/8/layout/orgChart1"/>
    <dgm:cxn modelId="{473EB081-3DAA-428F-AC40-57D296C8F351}" type="presParOf" srcId="{530855B9-D0E5-489B-8735-FABA83A45376}" destId="{8A186E73-F90F-4787-87C2-C46AF3AB7C71}" srcOrd="0" destOrd="0" presId="urn:microsoft.com/office/officeart/2005/8/layout/orgChart1"/>
    <dgm:cxn modelId="{0883D08A-514F-4ED1-AEDA-E603A8181724}" type="presParOf" srcId="{8A186E73-F90F-4787-87C2-C46AF3AB7C71}" destId="{0CF3EE0E-C985-45BC-9751-3CD178AE73BA}" srcOrd="0" destOrd="0" presId="urn:microsoft.com/office/officeart/2005/8/layout/orgChart1"/>
    <dgm:cxn modelId="{35DE1EAC-9C88-4372-8E08-8D25A6D1903D}" type="presParOf" srcId="{8A186E73-F90F-4787-87C2-C46AF3AB7C71}" destId="{CD1EBB75-697F-464D-BC54-708CFC57104D}" srcOrd="1" destOrd="0" presId="urn:microsoft.com/office/officeart/2005/8/layout/orgChart1"/>
    <dgm:cxn modelId="{36753965-EB7F-49F7-A30B-9976700B67C2}" type="presParOf" srcId="{530855B9-D0E5-489B-8735-FABA83A45376}" destId="{9FCF5DC5-BE98-4029-87A5-231616748BA0}" srcOrd="1" destOrd="0" presId="urn:microsoft.com/office/officeart/2005/8/layout/orgChart1"/>
    <dgm:cxn modelId="{6F15D7EB-EBB5-4ACC-8BC5-73DDAF701D61}" type="presParOf" srcId="{530855B9-D0E5-489B-8735-FABA83A45376}" destId="{2D1AD9AB-7375-4E7E-B89C-D0195FDC85D5}" srcOrd="2" destOrd="0" presId="urn:microsoft.com/office/officeart/2005/8/layout/orgChart1"/>
    <dgm:cxn modelId="{6A16FBE1-A17E-49B9-8D5C-907CCF344CC8}" type="presParOf" srcId="{3ED53CD2-DA8F-4631-ADDD-83C3EB2550DD}" destId="{5C6AF38E-9C73-4D90-8D5E-0B157B6198E4}" srcOrd="6" destOrd="0" presId="urn:microsoft.com/office/officeart/2005/8/layout/orgChart1"/>
    <dgm:cxn modelId="{E676FAA1-E1D0-41D3-9A77-9033A545D7CA}" type="presParOf" srcId="{3ED53CD2-DA8F-4631-ADDD-83C3EB2550DD}" destId="{710867E9-E7D0-4663-B97B-479B3733258C}" srcOrd="7" destOrd="0" presId="urn:microsoft.com/office/officeart/2005/8/layout/orgChart1"/>
    <dgm:cxn modelId="{1069A838-7EEB-4B6B-9AE6-64C208D8C6C4}" type="presParOf" srcId="{710867E9-E7D0-4663-B97B-479B3733258C}" destId="{54156195-7950-4A10-A681-7874A03475D3}" srcOrd="0" destOrd="0" presId="urn:microsoft.com/office/officeart/2005/8/layout/orgChart1"/>
    <dgm:cxn modelId="{0F05F079-43B6-443A-9082-9F54B3B7B47F}" type="presParOf" srcId="{54156195-7950-4A10-A681-7874A03475D3}" destId="{CCF4EAA8-3DFA-412B-9180-0AF5AE734F6F}" srcOrd="0" destOrd="0" presId="urn:microsoft.com/office/officeart/2005/8/layout/orgChart1"/>
    <dgm:cxn modelId="{B9FCDFC1-0AE4-43DD-80E8-AF4A5428FBB8}" type="presParOf" srcId="{54156195-7950-4A10-A681-7874A03475D3}" destId="{4B71B6FC-5302-405B-8151-8E9D6648CBA1}" srcOrd="1" destOrd="0" presId="urn:microsoft.com/office/officeart/2005/8/layout/orgChart1"/>
    <dgm:cxn modelId="{8FA1D51B-47CB-4685-BB0A-C373688BEFE2}" type="presParOf" srcId="{710867E9-E7D0-4663-B97B-479B3733258C}" destId="{7FA28FAC-78D9-4D1D-BBE6-647288A97748}" srcOrd="1" destOrd="0" presId="urn:microsoft.com/office/officeart/2005/8/layout/orgChart1"/>
    <dgm:cxn modelId="{52EFCE96-3FC6-462A-92BD-4A74C0A64FCF}" type="presParOf" srcId="{710867E9-E7D0-4663-B97B-479B3733258C}" destId="{DF17C1A2-6746-4651-940E-A7D73D2AB6E9}" srcOrd="2" destOrd="0" presId="urn:microsoft.com/office/officeart/2005/8/layout/orgChart1"/>
    <dgm:cxn modelId="{176E5AA6-8E61-4A4E-9B65-AAAA7290BE14}" type="presParOf" srcId="{3ED53CD2-DA8F-4631-ADDD-83C3EB2550DD}" destId="{47B1387B-E5D6-4B07-A761-938FC47E1532}" srcOrd="8" destOrd="0" presId="urn:microsoft.com/office/officeart/2005/8/layout/orgChart1"/>
    <dgm:cxn modelId="{7FB6A0D6-8D72-449C-99E1-3D6D667F5123}" type="presParOf" srcId="{3ED53CD2-DA8F-4631-ADDD-83C3EB2550DD}" destId="{7925513B-73CB-4871-A541-FD2EF1D5C1C0}" srcOrd="9" destOrd="0" presId="urn:microsoft.com/office/officeart/2005/8/layout/orgChart1"/>
    <dgm:cxn modelId="{2E6CC7E8-D3DF-4AF1-9F68-45ADF4468ADB}" type="presParOf" srcId="{7925513B-73CB-4871-A541-FD2EF1D5C1C0}" destId="{0E9320D4-1556-45F2-AFB3-4D5E8B649FCB}" srcOrd="0" destOrd="0" presId="urn:microsoft.com/office/officeart/2005/8/layout/orgChart1"/>
    <dgm:cxn modelId="{6CAB1077-59DB-4106-AC90-0BF5160E3F1B}" type="presParOf" srcId="{0E9320D4-1556-45F2-AFB3-4D5E8B649FCB}" destId="{FC78ADDC-C6D4-4236-89EB-858C985376EF}" srcOrd="0" destOrd="0" presId="urn:microsoft.com/office/officeart/2005/8/layout/orgChart1"/>
    <dgm:cxn modelId="{D2474375-2268-49A8-8923-A286599052DB}" type="presParOf" srcId="{0E9320D4-1556-45F2-AFB3-4D5E8B649FCB}" destId="{24C4725B-5148-47E3-9C38-1785FDF87920}" srcOrd="1" destOrd="0" presId="urn:microsoft.com/office/officeart/2005/8/layout/orgChart1"/>
    <dgm:cxn modelId="{D80D155B-2AF6-468D-BBDD-ACC2DEC8AF05}" type="presParOf" srcId="{7925513B-73CB-4871-A541-FD2EF1D5C1C0}" destId="{06782EB1-2232-4A65-8C41-3A9A90B80DD0}" srcOrd="1" destOrd="0" presId="urn:microsoft.com/office/officeart/2005/8/layout/orgChart1"/>
    <dgm:cxn modelId="{1720B955-CA92-414A-AAD0-0FC2F57C372C}" type="presParOf" srcId="{06782EB1-2232-4A65-8C41-3A9A90B80DD0}" destId="{979BC5B9-651F-4A1C-990B-FE889DE2F56D}" srcOrd="0" destOrd="0" presId="urn:microsoft.com/office/officeart/2005/8/layout/orgChart1"/>
    <dgm:cxn modelId="{3AA71A9F-269C-45D0-B8CA-C3B741790A6C}" type="presParOf" srcId="{06782EB1-2232-4A65-8C41-3A9A90B80DD0}" destId="{F8572F88-7B40-4B9E-AADB-EBDAA04F378B}" srcOrd="1" destOrd="0" presId="urn:microsoft.com/office/officeart/2005/8/layout/orgChart1"/>
    <dgm:cxn modelId="{07E105E7-7264-4865-B12B-02E82BE71A3E}" type="presParOf" srcId="{F8572F88-7B40-4B9E-AADB-EBDAA04F378B}" destId="{5E363260-6039-4C9A-BDCC-9BD67B10F159}" srcOrd="0" destOrd="0" presId="urn:microsoft.com/office/officeart/2005/8/layout/orgChart1"/>
    <dgm:cxn modelId="{77012930-00DF-4B67-9C6E-C20500C5A19A}" type="presParOf" srcId="{5E363260-6039-4C9A-BDCC-9BD67B10F159}" destId="{0899748F-DE3A-487D-B41F-DBC546BAD119}" srcOrd="0" destOrd="0" presId="urn:microsoft.com/office/officeart/2005/8/layout/orgChart1"/>
    <dgm:cxn modelId="{110750A9-69AD-4E14-BD3D-D76158D71CAC}" type="presParOf" srcId="{5E363260-6039-4C9A-BDCC-9BD67B10F159}" destId="{91D14208-DA4C-4B89-A657-903F55E2013E}" srcOrd="1" destOrd="0" presId="urn:microsoft.com/office/officeart/2005/8/layout/orgChart1"/>
    <dgm:cxn modelId="{4BB813D3-B65C-47BB-B131-078FF1065094}" type="presParOf" srcId="{F8572F88-7B40-4B9E-AADB-EBDAA04F378B}" destId="{C57340C5-E251-4A9E-AA38-368D6D3A0E75}" srcOrd="1" destOrd="0" presId="urn:microsoft.com/office/officeart/2005/8/layout/orgChart1"/>
    <dgm:cxn modelId="{03C9F1E1-30B7-4847-9F86-3756A8C70B21}" type="presParOf" srcId="{F8572F88-7B40-4B9E-AADB-EBDAA04F378B}" destId="{098CD3E2-9A6D-4953-9612-0FA4EDA959DD}" srcOrd="2" destOrd="0" presId="urn:microsoft.com/office/officeart/2005/8/layout/orgChart1"/>
    <dgm:cxn modelId="{AE6D1C3E-A025-49CA-82BE-CB2B3E78C263}" type="presParOf" srcId="{06782EB1-2232-4A65-8C41-3A9A90B80DD0}" destId="{C4958C31-789D-4240-8D85-D0A18D71D6D3}" srcOrd="2" destOrd="0" presId="urn:microsoft.com/office/officeart/2005/8/layout/orgChart1"/>
    <dgm:cxn modelId="{BAA57C21-CC8C-41B7-A34E-2595099282F1}" type="presParOf" srcId="{06782EB1-2232-4A65-8C41-3A9A90B80DD0}" destId="{252DC2E2-6CD7-406C-AC77-C46464B4BFA2}" srcOrd="3" destOrd="0" presId="urn:microsoft.com/office/officeart/2005/8/layout/orgChart1"/>
    <dgm:cxn modelId="{611B4A17-EE34-4735-9B4D-054B40FEEAFE}" type="presParOf" srcId="{252DC2E2-6CD7-406C-AC77-C46464B4BFA2}" destId="{8D7F09D1-8F61-4E07-A016-52BFCACA83AF}" srcOrd="0" destOrd="0" presId="urn:microsoft.com/office/officeart/2005/8/layout/orgChart1"/>
    <dgm:cxn modelId="{53140DE0-2A87-40DE-B4D8-09ECE73A86EB}" type="presParOf" srcId="{8D7F09D1-8F61-4E07-A016-52BFCACA83AF}" destId="{6AFC0EB0-F6E5-46E4-BA60-00282063AF12}" srcOrd="0" destOrd="0" presId="urn:microsoft.com/office/officeart/2005/8/layout/orgChart1"/>
    <dgm:cxn modelId="{AB422734-9A5E-400A-AD3A-91B2A74DF0D8}" type="presParOf" srcId="{8D7F09D1-8F61-4E07-A016-52BFCACA83AF}" destId="{7946C903-498A-4524-BDB9-F1F40E224A1E}" srcOrd="1" destOrd="0" presId="urn:microsoft.com/office/officeart/2005/8/layout/orgChart1"/>
    <dgm:cxn modelId="{5CE42564-1E3D-4032-A912-628E7E026361}" type="presParOf" srcId="{252DC2E2-6CD7-406C-AC77-C46464B4BFA2}" destId="{2BDF93F4-7D10-4995-B259-A0AC1867881F}" srcOrd="1" destOrd="0" presId="urn:microsoft.com/office/officeart/2005/8/layout/orgChart1"/>
    <dgm:cxn modelId="{737C9705-7979-4535-B216-5261C2394E22}" type="presParOf" srcId="{252DC2E2-6CD7-406C-AC77-C46464B4BFA2}" destId="{9BB7CC70-BCEB-4280-8A18-F35CB3811DEB}" srcOrd="2" destOrd="0" presId="urn:microsoft.com/office/officeart/2005/8/layout/orgChart1"/>
    <dgm:cxn modelId="{5C5F01C2-31B0-4F1A-84E9-5B821B33E48E}" type="presParOf" srcId="{06782EB1-2232-4A65-8C41-3A9A90B80DD0}" destId="{9D592A11-45DF-4916-B9A9-28E4F951E1E1}" srcOrd="4" destOrd="0" presId="urn:microsoft.com/office/officeart/2005/8/layout/orgChart1"/>
    <dgm:cxn modelId="{E6127540-29D6-4EE9-8896-325BAA193479}" type="presParOf" srcId="{06782EB1-2232-4A65-8C41-3A9A90B80DD0}" destId="{47EAEA38-1B6D-494B-9EA9-1B90F0EA22E4}" srcOrd="5" destOrd="0" presId="urn:microsoft.com/office/officeart/2005/8/layout/orgChart1"/>
    <dgm:cxn modelId="{BD8A6092-2962-449E-83B0-BD8F5DAE84F7}" type="presParOf" srcId="{47EAEA38-1B6D-494B-9EA9-1B90F0EA22E4}" destId="{3ECFE4F9-006D-4DED-9589-583C438CE20A}" srcOrd="0" destOrd="0" presId="urn:microsoft.com/office/officeart/2005/8/layout/orgChart1"/>
    <dgm:cxn modelId="{1C5DF392-507F-475D-8ED9-B809D5386F7F}" type="presParOf" srcId="{3ECFE4F9-006D-4DED-9589-583C438CE20A}" destId="{153268BE-A796-47A3-8112-FE32AAB0F105}" srcOrd="0" destOrd="0" presId="urn:microsoft.com/office/officeart/2005/8/layout/orgChart1"/>
    <dgm:cxn modelId="{DD457B2C-04C3-43FD-AAA5-B2A9F20A3442}" type="presParOf" srcId="{3ECFE4F9-006D-4DED-9589-583C438CE20A}" destId="{07BA8F5F-A8FB-4C91-A69E-BCE7A5EDE41C}" srcOrd="1" destOrd="0" presId="urn:microsoft.com/office/officeart/2005/8/layout/orgChart1"/>
    <dgm:cxn modelId="{1A9C079C-2B67-4328-BDFC-B95F78C1F92D}" type="presParOf" srcId="{47EAEA38-1B6D-494B-9EA9-1B90F0EA22E4}" destId="{05967253-C473-4271-82CC-69970169B1C2}" srcOrd="1" destOrd="0" presId="urn:microsoft.com/office/officeart/2005/8/layout/orgChart1"/>
    <dgm:cxn modelId="{D9B42E0F-ECCA-477D-AE4C-3B316FBD5BB3}" type="presParOf" srcId="{47EAEA38-1B6D-494B-9EA9-1B90F0EA22E4}" destId="{CA73ECCF-41F5-438B-BC64-803DB6E0EF3A}" srcOrd="2" destOrd="0" presId="urn:microsoft.com/office/officeart/2005/8/layout/orgChart1"/>
    <dgm:cxn modelId="{15EB7E61-300F-44AB-B5FE-A315A5893A9C}" type="presParOf" srcId="{7925513B-73CB-4871-A541-FD2EF1D5C1C0}" destId="{6CFB18FA-4918-4D77-A61C-9D0E01AB95AA}" srcOrd="2" destOrd="0" presId="urn:microsoft.com/office/officeart/2005/8/layout/orgChart1"/>
    <dgm:cxn modelId="{CCCA61B7-971C-44AC-82C4-C93774417C4D}" type="presParOf" srcId="{940EF8E2-6D56-4FEE-91D6-B874C8C46AE2}" destId="{37650981-21A3-4623-86A3-7CB672703B2D}" srcOrd="2" destOrd="0" presId="urn:microsoft.com/office/officeart/2005/8/layout/orgChart1"/>
    <dgm:cxn modelId="{2A6AFBB9-C32E-4F4D-BD87-51E409346704}" type="presParOf" srcId="{B3F91B58-1168-4936-86C0-375FD1B2CECF}" destId="{3425E835-F4AA-4668-8E41-BDB1CF74F01F}" srcOrd="6" destOrd="0" presId="urn:microsoft.com/office/officeart/2005/8/layout/orgChart1"/>
    <dgm:cxn modelId="{E1D48653-1F01-49E8-A970-7E01C686BC1E}" type="presParOf" srcId="{B3F91B58-1168-4936-86C0-375FD1B2CECF}" destId="{1E233C0F-88FC-468F-8E34-5CF3DCA9D2B5}" srcOrd="7" destOrd="0" presId="urn:microsoft.com/office/officeart/2005/8/layout/orgChart1"/>
    <dgm:cxn modelId="{013EFF4D-F38F-4B26-831B-6926D32E6285}" type="presParOf" srcId="{1E233C0F-88FC-468F-8E34-5CF3DCA9D2B5}" destId="{F404024E-6645-427D-9234-453F293E9AE8}" srcOrd="0" destOrd="0" presId="urn:microsoft.com/office/officeart/2005/8/layout/orgChart1"/>
    <dgm:cxn modelId="{3521BD89-9DE0-454F-934E-8592D41C32FA}" type="presParOf" srcId="{F404024E-6645-427D-9234-453F293E9AE8}" destId="{31BF603F-4666-40BD-8396-384A6539F2CB}" srcOrd="0" destOrd="0" presId="urn:microsoft.com/office/officeart/2005/8/layout/orgChart1"/>
    <dgm:cxn modelId="{4BE8F562-0F04-4625-87A6-9CB17F15134E}" type="presParOf" srcId="{F404024E-6645-427D-9234-453F293E9AE8}" destId="{47B9ACDE-4537-496B-8A2B-F5A3AF137908}" srcOrd="1" destOrd="0" presId="urn:microsoft.com/office/officeart/2005/8/layout/orgChart1"/>
    <dgm:cxn modelId="{01DF7C5D-CC95-426F-9916-93B5BB694D74}" type="presParOf" srcId="{1E233C0F-88FC-468F-8E34-5CF3DCA9D2B5}" destId="{DDF0F383-17B6-42EB-9492-156F1947BB94}" srcOrd="1" destOrd="0" presId="urn:microsoft.com/office/officeart/2005/8/layout/orgChart1"/>
    <dgm:cxn modelId="{A54D6ED3-AD96-4B5A-897E-4F06287CCE15}" type="presParOf" srcId="{DDF0F383-17B6-42EB-9492-156F1947BB94}" destId="{9F2285C8-7D00-4482-A3CA-C97A5DF0696D}" srcOrd="0" destOrd="0" presId="urn:microsoft.com/office/officeart/2005/8/layout/orgChart1"/>
    <dgm:cxn modelId="{43CAC32A-17D6-4707-AB77-28DD5CBF8279}" type="presParOf" srcId="{DDF0F383-17B6-42EB-9492-156F1947BB94}" destId="{0BEA278B-659D-4965-8724-240197CC0731}" srcOrd="1" destOrd="0" presId="urn:microsoft.com/office/officeart/2005/8/layout/orgChart1"/>
    <dgm:cxn modelId="{90115DB3-1409-4B31-AB3D-AB153622D6DD}" type="presParOf" srcId="{0BEA278B-659D-4965-8724-240197CC0731}" destId="{7ACA847A-7B45-4AFA-8DD6-2928D87CD528}" srcOrd="0" destOrd="0" presId="urn:microsoft.com/office/officeart/2005/8/layout/orgChart1"/>
    <dgm:cxn modelId="{FD657E73-3E22-4941-9DC6-E34FAA9A328E}" type="presParOf" srcId="{7ACA847A-7B45-4AFA-8DD6-2928D87CD528}" destId="{04F2B25B-B81B-4C13-98D0-CE93C73DFCDB}" srcOrd="0" destOrd="0" presId="urn:microsoft.com/office/officeart/2005/8/layout/orgChart1"/>
    <dgm:cxn modelId="{F2500CCB-247A-43A3-BEB3-032B01F55C9F}" type="presParOf" srcId="{7ACA847A-7B45-4AFA-8DD6-2928D87CD528}" destId="{96BA66C5-543F-4753-8890-203B1CFE443A}" srcOrd="1" destOrd="0" presId="urn:microsoft.com/office/officeart/2005/8/layout/orgChart1"/>
    <dgm:cxn modelId="{CA2E608D-22E8-49E8-9C0D-D46F107A333F}" type="presParOf" srcId="{0BEA278B-659D-4965-8724-240197CC0731}" destId="{7C627C4A-FACC-4AF0-9502-BA9599D81F4A}" srcOrd="1" destOrd="0" presId="urn:microsoft.com/office/officeart/2005/8/layout/orgChart1"/>
    <dgm:cxn modelId="{F15ECFF0-2041-4FE8-BD7E-18630B75E033}" type="presParOf" srcId="{0BEA278B-659D-4965-8724-240197CC0731}" destId="{52FB6D76-B88D-4BF1-9A6A-A5160466EC1C}" srcOrd="2" destOrd="0" presId="urn:microsoft.com/office/officeart/2005/8/layout/orgChart1"/>
    <dgm:cxn modelId="{7E071C84-D2A0-4DE8-8CB5-31DE8986615C}" type="presParOf" srcId="{1E233C0F-88FC-468F-8E34-5CF3DCA9D2B5}" destId="{84649FA9-077C-46A3-83B9-678A14802F49}" srcOrd="2" destOrd="0" presId="urn:microsoft.com/office/officeart/2005/8/layout/orgChart1"/>
    <dgm:cxn modelId="{57631442-787B-4942-B7A0-96CDB12B8D29}" type="presParOf" srcId="{0954A76E-1E59-49C8-B5D1-5324ED33300E}" destId="{BBD73CDF-DC29-43C8-8D6D-B1A1EE34DAC0}" srcOrd="2" destOrd="0" presId="urn:microsoft.com/office/officeart/2005/8/layout/orgChart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6BC0DE-AECC-4850-8DE0-8F561FF6555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2F7FC89F-834F-49C7-9AA8-DA2B882764E2}">
      <dgm:prSet phldrT="[Text]" custT="1"/>
      <dgm:spPr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 spcFirstLastPara="0" vert="horz" wrap="square" lIns="5080" tIns="5080" rIns="5080" bIns="508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General Manager: Strategy, Growth &amp; Governance</a:t>
          </a:r>
        </a:p>
      </dgm:t>
    </dgm:pt>
    <dgm:pt modelId="{48540E31-E476-44E1-9F74-D24EF0A96394}" type="parTrans" cxnId="{51D98AF2-1511-4F31-967D-8AAF071ECE85}">
      <dgm:prSet/>
      <dgm:spPr/>
      <dgm:t>
        <a:bodyPr/>
        <a:lstStyle/>
        <a:p>
          <a:endParaRPr lang="en-NZ" sz="2000"/>
        </a:p>
      </dgm:t>
    </dgm:pt>
    <dgm:pt modelId="{DABFFF7F-02B6-4808-BA81-3574F2B6228F}" type="sibTrans" cxnId="{51D98AF2-1511-4F31-967D-8AAF071ECE85}">
      <dgm:prSet/>
      <dgm:spPr/>
      <dgm:t>
        <a:bodyPr/>
        <a:lstStyle/>
        <a:p>
          <a:endParaRPr lang="en-NZ" sz="2000"/>
        </a:p>
      </dgm:t>
    </dgm:pt>
    <dgm:pt modelId="{8A487F5C-D615-4A50-9225-AA5451AB617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City Planning &amp; Growth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2E5F8CC-366C-4366-90C6-EDF6CE0EFC42}" type="parTrans" cxnId="{3CB1C9D3-5BA9-46FD-9978-BD6E7B71BAEF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68E6127-DB14-4858-A2D9-A226968BED86}" type="sibTrans" cxnId="{3CB1C9D3-5BA9-46FD-9978-BD6E7B71BAEF}">
      <dgm:prSet/>
      <dgm:spPr/>
      <dgm:t>
        <a:bodyPr/>
        <a:lstStyle/>
        <a:p>
          <a:endParaRPr lang="en-NZ"/>
        </a:p>
      </dgm:t>
    </dgm:pt>
    <dgm:pt modelId="{48D6B5EB-BF80-4223-876B-DA225622CFC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Strategy &amp; Corporate Planning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2DC90BCA-9218-42D1-B514-D506ACB3C63B}" type="parTrans" cxnId="{9A7FF6D7-4BFA-4B15-8FC8-2CA1BE301F3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084017F5-4689-46DD-A721-966893E1DE37}" type="sibTrans" cxnId="{9A7FF6D7-4BFA-4B15-8FC8-2CA1BE301F37}">
      <dgm:prSet/>
      <dgm:spPr/>
      <dgm:t>
        <a:bodyPr/>
        <a:lstStyle/>
        <a:p>
          <a:endParaRPr lang="en-NZ"/>
        </a:p>
      </dgm:t>
    </dgm:pt>
    <dgm:pt modelId="{9F15DDDC-B6B6-4478-AF7B-3820C13D896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Strategic Maori Engagement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872D4A9E-355B-43B9-BE19-5D067563AB41}" type="parTrans" cxnId="{3025B4D2-5063-4CAE-854B-0B82A2C4A79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497E4B9-448B-4D62-8485-76AF0923F96F}" type="sibTrans" cxnId="{3025B4D2-5063-4CAE-854B-0B82A2C4A79B}">
      <dgm:prSet/>
      <dgm:spPr/>
      <dgm:t>
        <a:bodyPr/>
        <a:lstStyle/>
        <a:p>
          <a:endParaRPr lang="en-NZ"/>
        </a:p>
      </dgm:t>
    </dgm:pt>
    <dgm:pt modelId="{22041D52-73F2-4AE4-8A63-2B556A9A55D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Democracy Services and Governance Services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FBBBFD8D-027F-4568-9A5F-F5FD95595B5E}" type="parTrans" cxnId="{BD53A8DA-F5FA-4469-9FD3-DD34B67F3DA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EBF1484E-CBFB-4AD7-B98E-B16C4519D5F6}" type="sibTrans" cxnId="{BD53A8DA-F5FA-4469-9FD3-DD34B67F3DAB}">
      <dgm:prSet/>
      <dgm:spPr/>
      <dgm:t>
        <a:bodyPr/>
        <a:lstStyle/>
        <a:p>
          <a:endParaRPr lang="en-NZ"/>
        </a:p>
      </dgm:t>
    </dgm:pt>
    <dgm:pt modelId="{0F080E7F-C9C5-419E-B114-600CE7AC03A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 / Team Leader: Administration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C2B327F-1C20-435B-9585-7DADD05C2A95}" type="parTrans" cxnId="{D1B05C31-792E-4210-A38B-CA74B9D125D5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ABAD466-4581-4819-9DFC-DF407144F0B6}" type="sibTrans" cxnId="{D1B05C31-792E-4210-A38B-CA74B9D125D5}">
      <dgm:prSet/>
      <dgm:spPr/>
      <dgm:t>
        <a:bodyPr/>
        <a:lstStyle/>
        <a:p>
          <a:endParaRPr lang="en-NZ"/>
        </a:p>
      </dgm:t>
    </dgm:pt>
    <dgm:pt modelId="{CD5B0F61-AB59-4A8E-93CE-A64C5679846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Growth Research &amp; Analytics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538DA53C-5F77-40FB-AE6A-FF38D31E1A8E}" type="parTrans" cxnId="{E7A7EFBE-0BEC-4F99-B571-A79BAD6E9E44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97F6699-E7A5-4BDC-A081-F0D713E08A3F}" type="sibTrans" cxnId="{E7A7EFBE-0BEC-4F99-B571-A79BAD6E9E44}">
      <dgm:prSet/>
      <dgm:spPr/>
      <dgm:t>
        <a:bodyPr/>
        <a:lstStyle/>
        <a:p>
          <a:endParaRPr lang="en-NZ"/>
        </a:p>
      </dgm:t>
    </dgm:pt>
    <dgm:pt modelId="{9B139114-45C6-431B-9AB6-A154D484809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Planner, Growth Research &amp; Monitoring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41BC31FA-DC55-4680-A261-9372B09B581C}" type="parTrans" cxnId="{4B92D14B-E9EB-4487-989F-5CDAFFB25C3D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C91A26FC-F048-4520-BABB-D5F683601506}" type="sibTrans" cxnId="{4B92D14B-E9EB-4487-989F-5CDAFFB25C3D}">
      <dgm:prSet/>
      <dgm:spPr/>
      <dgm:t>
        <a:bodyPr/>
        <a:lstStyle/>
        <a:p>
          <a:endParaRPr lang="en-NZ"/>
        </a:p>
      </dgm:t>
    </dgm:pt>
    <dgm:pt modelId="{61FB1FD2-3EAB-4BAA-B09B-19E3CEA8B3A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City Growth Analyst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A4B7063A-098B-4BD2-AD17-F4C684D11B92}" type="parTrans" cxnId="{0CC54579-2A7E-46B4-B850-DB4ED4E39B3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8D8B51C-8936-4958-AA16-9B9F5D129E62}" type="sibTrans" cxnId="{0CC54579-2A7E-46B4-B850-DB4ED4E39B3B}">
      <dgm:prSet/>
      <dgm:spPr/>
      <dgm:t>
        <a:bodyPr/>
        <a:lstStyle/>
        <a:p>
          <a:endParaRPr lang="en-NZ"/>
        </a:p>
      </dgm:t>
    </dgm:pt>
    <dgm:pt modelId="{704BFB62-4D6A-463D-BD28-05C5DF4DC7EA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Structure Planning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8D21CEB-A5AA-4950-95BA-F01F7C271199}" type="parTrans" cxnId="{921F2637-B9DC-40B7-81B4-C817E2CC4285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351C412-C92C-4A99-B119-1C46E05E44B1}" type="sibTrans" cxnId="{921F2637-B9DC-40B7-81B4-C817E2CC4285}">
      <dgm:prSet/>
      <dgm:spPr/>
      <dgm:t>
        <a:bodyPr/>
        <a:lstStyle/>
        <a:p>
          <a:endParaRPr lang="en-NZ"/>
        </a:p>
      </dgm:t>
    </dgm:pt>
    <dgm:pt modelId="{8C3855C3-7BB9-4B18-8A87-D514B573981F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(Structure Planning) x4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B8F37305-CF0C-42E0-9931-ABE2A9E830CA}" type="parTrans" cxnId="{1F8B9DDC-AF40-452F-B6C2-5286C79269B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53D9C8E8-498E-4BA2-99D2-8EF486DDD8C8}" type="sibTrans" cxnId="{1F8B9DDC-AF40-452F-B6C2-5286C79269B9}">
      <dgm:prSet/>
      <dgm:spPr/>
      <dgm:t>
        <a:bodyPr/>
        <a:lstStyle/>
        <a:p>
          <a:endParaRPr lang="en-NZ"/>
        </a:p>
      </dgm:t>
    </dgm:pt>
    <dgm:pt modelId="{0266EBC2-D661-4F28-973D-EDBE0DE84B73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Strategic Transport &amp; Infrastructure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34AD1DD2-BC4C-469F-B82A-663B558379A3}" type="parTrans" cxnId="{AABB1197-EBB4-4CB4-A9B4-B3BC4C7AEB2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25AC3206-61AF-4638-A359-779373DF7667}" type="sibTrans" cxnId="{AABB1197-EBB4-4CB4-A9B4-B3BC4C7AEB29}">
      <dgm:prSet/>
      <dgm:spPr/>
      <dgm:t>
        <a:bodyPr/>
        <a:lstStyle/>
        <a:p>
          <a:endParaRPr lang="en-NZ"/>
        </a:p>
      </dgm:t>
    </dgm:pt>
    <dgm:pt modelId="{9B1AD439-6205-4B2B-857D-E9804576DE7E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Transport Planner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9B6958A7-1598-4637-99FC-2851554CA9DA}" type="parTrans" cxnId="{BC41E83D-1C3F-4888-9028-C760FDCD830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070067B5-CA47-46F6-BE29-E217AFFE4C17}" type="sibTrans" cxnId="{BC41E83D-1C3F-4888-9028-C760FDCD8306}">
      <dgm:prSet/>
      <dgm:spPr/>
      <dgm:t>
        <a:bodyPr/>
        <a:lstStyle/>
        <a:p>
          <a:endParaRPr lang="en-NZ"/>
        </a:p>
      </dgm:t>
    </dgm:pt>
    <dgm:pt modelId="{8013E4B1-5737-40D1-89CE-47832E3A04BF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(Land Infrastructure Development)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9A21BB8-8EFF-455B-81EC-014A559E6D19}" type="parTrans" cxnId="{0167E576-A6DC-4DFF-8844-E372215EBF03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8EAB03A-419E-482F-927C-78FE263FE395}" type="sibTrans" cxnId="{0167E576-A6DC-4DFF-8844-E372215EBF03}">
      <dgm:prSet/>
      <dgm:spPr/>
      <dgm:t>
        <a:bodyPr/>
        <a:lstStyle/>
        <a:p>
          <a:endParaRPr lang="en-NZ"/>
        </a:p>
      </dgm:t>
    </dgm:pt>
    <dgm:pt modelId="{1900D7FC-7047-4FFB-AED7-AB0FBCA8493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Strategic Transport Planner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6B92EC1-CD03-4796-9CEA-BE8857D6C13C}" type="parTrans" cxnId="{7B7B4079-3588-4D72-A18B-FD2A187DE312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B75BA55-184B-441C-94FC-D88F394698B6}" type="sibTrans" cxnId="{7B7B4079-3588-4D72-A18B-FD2A187DE312}">
      <dgm:prSet/>
      <dgm:spPr/>
      <dgm:t>
        <a:bodyPr/>
        <a:lstStyle/>
        <a:p>
          <a:endParaRPr lang="en-NZ"/>
        </a:p>
      </dgm:t>
    </dgm:pt>
    <dgm:pt modelId="{625281C8-5D62-4D84-8331-8C47A40DB013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Growth Funding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BA9A98E-EC8E-4DEA-BC1A-47132932DE13}" type="parTrans" cxnId="{CF8421BC-D7FC-4B91-961C-71F443EF6F4A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91AC847-2558-4AA5-A80F-9F3F013B233F}" type="sibTrans" cxnId="{CF8421BC-D7FC-4B91-961C-71F443EF6F4A}">
      <dgm:prSet/>
      <dgm:spPr/>
      <dgm:t>
        <a:bodyPr/>
        <a:lstStyle/>
        <a:p>
          <a:endParaRPr lang="en-NZ"/>
        </a:p>
      </dgm:t>
    </dgm:pt>
    <dgm:pt modelId="{1B6D0EEB-1C6F-4F5A-931B-A70660EA22E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Advisor: Growth Funding x3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B89F6DE6-E9FE-42F2-B8CD-B8D4C0A804E7}" type="parTrans" cxnId="{B558E41D-344B-4F3F-9E07-C84480A568D0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9EDEBA2A-B086-4AE0-97D5-D654B886D8CC}" type="sibTrans" cxnId="{B558E41D-344B-4F3F-9E07-C84480A568D0}">
      <dgm:prSet/>
      <dgm:spPr/>
      <dgm:t>
        <a:bodyPr/>
        <a:lstStyle/>
        <a:p>
          <a:endParaRPr lang="en-NZ"/>
        </a:p>
      </dgm:t>
    </dgm:pt>
    <dgm:pt modelId="{EED5414E-08EB-4556-A7F4-564BCF57E9F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City Planning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825CBEB8-83C0-4AB2-9D3C-5963A2394803}" type="parTrans" cxnId="{3606BB15-DD4A-4EE5-8375-87D12383BCEA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1EA9A1FD-397E-4F75-981A-36945CAA216F}" type="sibTrans" cxnId="{3606BB15-DD4A-4EE5-8375-87D12383BCEA}">
      <dgm:prSet/>
      <dgm:spPr/>
      <dgm:t>
        <a:bodyPr/>
        <a:lstStyle/>
        <a:p>
          <a:endParaRPr lang="en-NZ"/>
        </a:p>
      </dgm:t>
    </dgm:pt>
    <dgm:pt modelId="{FB4466EC-59F2-4E28-8CDC-20C7747A6B7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(Policy)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85E8E75-A087-498B-A032-35E72EF7D022}" type="parTrans" cxnId="{403CC423-DB9D-4E1A-A60C-E243E66E695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D1E1F56-4B4D-47A3-840E-A5307FA82C46}" type="sibTrans" cxnId="{403CC423-DB9D-4E1A-A60C-E243E66E695B}">
      <dgm:prSet/>
      <dgm:spPr/>
      <dgm:t>
        <a:bodyPr/>
        <a:lstStyle/>
        <a:p>
          <a:endParaRPr lang="en-NZ"/>
        </a:p>
      </dgm:t>
    </dgm:pt>
    <dgm:pt modelId="{42917B8B-4899-4915-AFBE-ABF6A2E20986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Planner (Policy)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5E892E3-1E91-431C-9DE6-34FF732EF126}" type="parTrans" cxnId="{C88654DA-26D5-43D4-B266-35390C95A9A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92B8E5C-F93D-4E96-9D42-401D6E7A7615}" type="sibTrans" cxnId="{C88654DA-26D5-43D4-B266-35390C95A9A7}">
      <dgm:prSet/>
      <dgm:spPr/>
      <dgm:t>
        <a:bodyPr/>
        <a:lstStyle/>
        <a:p>
          <a:endParaRPr lang="en-NZ"/>
        </a:p>
      </dgm:t>
    </dgm:pt>
    <dgm:pt modelId="{3F95A23A-924D-4746-8368-87AA54A35EC0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Intermediate Planner (Policy) x3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F6FA2AE-93C3-4EF6-B46B-D0EFBC55578C}" type="parTrans" cxnId="{43906661-27D6-4ABC-9167-780176F2C0C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E9FD3059-1E2B-4493-B5FC-C78C4B8133B1}" type="sibTrans" cxnId="{43906661-27D6-4ABC-9167-780176F2C0C7}">
      <dgm:prSet/>
      <dgm:spPr/>
      <dgm:t>
        <a:bodyPr/>
        <a:lstStyle/>
        <a:p>
          <a:endParaRPr lang="en-NZ"/>
        </a:p>
      </dgm:t>
    </dgm:pt>
    <dgm:pt modelId="{C8AD596E-CBB2-4F80-A71E-A703EB1DA6E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Planner (Policy)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05E0A331-ED83-42C0-BD87-D03DF6807389}" type="parTrans" cxnId="{8D09BF8C-BFE0-4D99-B2DC-132A0B8B886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975B5B67-6C40-4CE8-9B0E-A9666A66B1C0}" type="sibTrans" cxnId="{8D09BF8C-BFE0-4D99-B2DC-132A0B8B8866}">
      <dgm:prSet/>
      <dgm:spPr/>
      <dgm:t>
        <a:bodyPr/>
        <a:lstStyle/>
        <a:p>
          <a:endParaRPr lang="en-NZ"/>
        </a:p>
      </dgm:t>
    </dgm:pt>
    <dgm:pt modelId="{7C7269A3-90E6-4983-AE46-451703905D7C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Urban Communities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2C3C5FF-4597-4101-B6A4-4A6D3C17AF26}" type="parTrans" cxnId="{BFDDF9BA-4060-4C1E-8B39-EB831C4D9FC6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0DE5EE30-D5FC-4B2E-BE4B-896679006A0C}" type="sibTrans" cxnId="{BFDDF9BA-4060-4C1E-8B39-EB831C4D9FC6}">
      <dgm:prSet/>
      <dgm:spPr/>
      <dgm:t>
        <a:bodyPr/>
        <a:lstStyle/>
        <a:p>
          <a:endParaRPr lang="en-NZ"/>
        </a:p>
      </dgm:t>
    </dgm:pt>
    <dgm:pt modelId="{C6CC3A96-5D0A-48D4-B14F-1B4E6225FCBA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Planner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5A9086CE-E22D-4F29-B8A0-00C3B7DD8BDB}" type="parTrans" cxnId="{E09D5EBB-6091-4C27-B851-56A21941BC72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96E821E-9826-401E-92C2-CFA393E3CFF6}" type="sibTrans" cxnId="{E09D5EBB-6091-4C27-B851-56A21941BC72}">
      <dgm:prSet/>
      <dgm:spPr/>
      <dgm:t>
        <a:bodyPr/>
        <a:lstStyle/>
        <a:p>
          <a:endParaRPr lang="en-NZ"/>
        </a:p>
      </dgm:t>
    </dgm:pt>
    <dgm:pt modelId="{DDF62082-AA1E-4003-ACD4-906614803BB5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Intermediate Planner (Urban)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F8E940F2-A2F8-460C-A7E3-F62097E8A944}" type="parTrans" cxnId="{8ECF443B-5F5D-40C3-9567-984278E34B40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C24979E-0076-454C-BC7B-CAFFD7EA63B4}" type="sibTrans" cxnId="{8ECF443B-5F5D-40C3-9567-984278E34B40}">
      <dgm:prSet/>
      <dgm:spPr/>
      <dgm:t>
        <a:bodyPr/>
        <a:lstStyle/>
        <a:p>
          <a:endParaRPr lang="en-NZ"/>
        </a:p>
      </dgm:t>
    </dgm:pt>
    <dgm:pt modelId="{EB295301-6342-4D62-9B84-C4068A13B523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Manager: Growth &amp; Urban Planning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5992D7D-B268-41C9-AB7B-46C6C5ADD9AF}" type="parTrans" cxnId="{9BC15BBC-38BF-4D6F-A26C-15CD5AEF7378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DE3C89D-020A-45D0-9FBB-D575AD50A4CA}" type="sibTrans" cxnId="{9BC15BBC-38BF-4D6F-A26C-15CD5AEF7378}">
      <dgm:prSet/>
      <dgm:spPr/>
      <dgm:t>
        <a:bodyPr/>
        <a:lstStyle/>
        <a:p>
          <a:endParaRPr lang="en-NZ"/>
        </a:p>
      </dgm:t>
    </dgm:pt>
    <dgm:pt modelId="{ABDC5A9C-FB2B-4C7C-8AC0-B493F8AD7A2D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Corporate Planning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53D044D-9138-47BA-9713-194A01BCF063}" type="parTrans" cxnId="{D1F44986-E277-4063-B2A9-9F53FD777B4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BF5186D1-BA53-4AA0-84D4-5FDFF058BCBC}" type="sibTrans" cxnId="{D1F44986-E277-4063-B2A9-9F53FD777B47}">
      <dgm:prSet/>
      <dgm:spPr/>
      <dgm:t>
        <a:bodyPr/>
        <a:lstStyle/>
        <a:p>
          <a:endParaRPr lang="en-NZ"/>
        </a:p>
      </dgm:t>
    </dgm:pt>
    <dgm:pt modelId="{03571620-E6D5-4563-8BEB-69AAA5A0628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Policy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7B0D7D34-F259-4BFC-9E82-C72718F8ABDA}" type="parTrans" cxnId="{7D418A00-97F2-4706-A9C4-4B305896E6F4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971CE2D1-D5CB-4B85-BDB3-0E3AD8AC0ECA}" type="sibTrans" cxnId="{7D418A00-97F2-4706-A9C4-4B305896E6F4}">
      <dgm:prSet/>
      <dgm:spPr/>
      <dgm:t>
        <a:bodyPr/>
        <a:lstStyle/>
        <a:p>
          <a:endParaRPr lang="en-NZ"/>
        </a:p>
      </dgm:t>
    </dgm:pt>
    <dgm:pt modelId="{0D9239DA-45EB-4D09-A925-F7DD6FBC3146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Advisor x3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A44DC070-DCFF-4178-B3E3-93E6716E063B}" type="parTrans" cxnId="{B28D2A44-B71B-4B0E-9996-57A2F8266DD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EA78EE6-E8A5-4FAB-AC66-17374056002C}" type="sibTrans" cxnId="{B28D2A44-B71B-4B0E-9996-57A2F8266DDB}">
      <dgm:prSet/>
      <dgm:spPr/>
      <dgm:t>
        <a:bodyPr/>
        <a:lstStyle/>
        <a:p>
          <a:endParaRPr lang="en-NZ"/>
        </a:p>
      </dgm:t>
    </dgm:pt>
    <dgm:pt modelId="{1FA92053-FCC7-4187-81D3-A4799FA0E854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Corporate Planner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B0DF37DC-73AC-4EA1-80C8-78AE065BD6D3}" type="parTrans" cxnId="{B3A83703-1091-406B-937E-2CFA8E9A4A2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64FA11A2-1958-42C0-8CF8-1192E3E7850C}" type="sibTrans" cxnId="{B3A83703-1091-406B-937E-2CFA8E9A4A29}">
      <dgm:prSet/>
      <dgm:spPr/>
      <dgm:t>
        <a:bodyPr/>
        <a:lstStyle/>
        <a:p>
          <a:endParaRPr lang="en-NZ"/>
        </a:p>
      </dgm:t>
    </dgm:pt>
    <dgm:pt modelId="{C56DE89B-AE69-40AC-A21F-D58FC9658D11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Policy Analyst x5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661BA6D6-3ACF-47EA-BB92-AEFB3568B70A}" type="parTrans" cxnId="{F907E34D-A39F-4A7F-94C4-1F27BE747E5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61FB093-1177-415B-8EC8-7A1B83B85FA5}" type="sibTrans" cxnId="{F907E34D-A39F-4A7F-94C4-1F27BE747E5B}">
      <dgm:prSet/>
      <dgm:spPr/>
      <dgm:t>
        <a:bodyPr/>
        <a:lstStyle/>
        <a:p>
          <a:endParaRPr lang="en-NZ"/>
        </a:p>
      </dgm:t>
    </dgm:pt>
    <dgm:pt modelId="{56037A40-ECCE-47CB-98C8-77F07BCD439D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Takawaenga Maori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969FE49-EDCA-40B7-946A-11D65A85BDD9}" type="parTrans" cxnId="{87838DC7-0D18-4652-9A19-D7FC5C7E058D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FEB41900-7FC0-49C3-9306-32813D175F95}" type="sibTrans" cxnId="{87838DC7-0D18-4652-9A19-D7FC5C7E058D}">
      <dgm:prSet/>
      <dgm:spPr/>
      <dgm:t>
        <a:bodyPr/>
        <a:lstStyle/>
        <a:p>
          <a:endParaRPr lang="en-NZ"/>
        </a:p>
      </dgm:t>
    </dgm:pt>
    <dgm:pt modelId="{25FC2C9F-E2F6-423D-AA61-A315BE2709A8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Takawaenga Group Administrator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7E856E39-1497-4052-940E-497888950CCE}" type="parTrans" cxnId="{F14B3C52-6309-49AF-A20B-AB877F963F0B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0B3EA8FE-0679-4E9D-B3E2-48F7AFFA2452}" type="sibTrans" cxnId="{F14B3C52-6309-49AF-A20B-AB877F963F0B}">
      <dgm:prSet/>
      <dgm:spPr/>
      <dgm:t>
        <a:bodyPr/>
        <a:lstStyle/>
        <a:p>
          <a:endParaRPr lang="en-NZ"/>
        </a:p>
      </dgm:t>
    </dgm:pt>
    <dgm:pt modelId="{2604BC31-0783-4F9A-9B9C-FDE286503D4D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Pou</a:t>
          </a:r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 </a:t>
          </a:r>
          <a:r>
            <a:rPr lang="en-US" sz="6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Matauranga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0579E93C-73D5-4179-8199-32B5FA1421E8}" type="parTrans" cxnId="{4E9B99BE-35D9-438F-AAC0-DEF341358B80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73572AE0-3E48-4570-B28B-A9A6D6B60124}" type="sibTrans" cxnId="{4E9B99BE-35D9-438F-AAC0-DEF341358B80}">
      <dgm:prSet/>
      <dgm:spPr/>
      <dgm:t>
        <a:bodyPr/>
        <a:lstStyle/>
        <a:p>
          <a:endParaRPr lang="en-NZ"/>
        </a:p>
      </dgm:t>
    </dgm:pt>
    <dgm:pt modelId="{E76E0905-7B63-4B62-94A8-07EA41C1EDD2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Kaiarahi Maori x4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D235DF12-8B37-4806-8BFE-3548DD9A2CE2}" type="parTrans" cxnId="{451A19CC-3884-416C-A380-4AB42F6BE468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07BA0A5D-5EFC-4B63-BA6B-4095FB684053}" type="sibTrans" cxnId="{451A19CC-3884-416C-A380-4AB42F6BE468}">
      <dgm:prSet/>
      <dgm:spPr/>
      <dgm:t>
        <a:bodyPr/>
        <a:lstStyle/>
        <a:p>
          <a:endParaRPr lang="en-NZ"/>
        </a:p>
      </dgm:t>
    </dgm:pt>
    <dgm:pt modelId="{CA12F468-7721-47D9-8BAF-CEFE730A8BAF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Governance Services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048B3153-8E45-4026-9A28-6A961C35E7D0}" type="parTrans" cxnId="{38706E71-3A3B-48AD-8DD6-47BFD8DF22A8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79F7EED7-A167-4119-98E1-7120341481A7}" type="sibTrans" cxnId="{38706E71-3A3B-48AD-8DD6-47BFD8DF22A8}">
      <dgm:prSet/>
      <dgm:spPr/>
      <dgm:t>
        <a:bodyPr/>
        <a:lstStyle/>
        <a:p>
          <a:endParaRPr lang="en-NZ"/>
        </a:p>
      </dgm:t>
    </dgm:pt>
    <dgm:pt modelId="{48A8E70C-6157-4EC3-BA3C-197297853C7E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Democracy Services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19781507-947F-4A17-B7ED-F2FA26108BF3}" type="parTrans" cxnId="{3C625BE7-5944-46EB-BAE5-E6C8C1A2CE27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F5722AE-58D9-4A1F-BDCA-9E6F9E803189}" type="sibTrans" cxnId="{3C625BE7-5944-46EB-BAE5-E6C8C1A2CE27}">
      <dgm:prSet/>
      <dgm:spPr/>
      <dgm:t>
        <a:bodyPr/>
        <a:lstStyle/>
        <a:p>
          <a:endParaRPr lang="en-NZ"/>
        </a:p>
      </dgm:t>
    </dgm:pt>
    <dgm:pt modelId="{A569CF6C-588F-46E5-9C0F-D09E394EAC4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Governance Advisor x2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CDEDBDAF-6035-4A49-B5FC-BB6C68ED4A83}" type="parTrans" cxnId="{94A60B40-F184-4E90-8BC4-8D49FD41BD1D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65984CF-79B1-4C78-A150-BFF67BB2C25D}" type="sibTrans" cxnId="{94A60B40-F184-4E90-8BC4-8D49FD41BD1D}">
      <dgm:prSet/>
      <dgm:spPr/>
      <dgm:t>
        <a:bodyPr/>
        <a:lstStyle/>
        <a:p>
          <a:endParaRPr lang="en-NZ"/>
        </a:p>
      </dgm:t>
    </dgm:pt>
    <dgm:pt modelId="{EDE7ADC9-3AD8-46E7-8AA7-D1C0BD9E97D3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Administrator: Governance Services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0C8FD079-F038-419C-8DFF-2FDE3020697F}" type="parTrans" cxnId="{2800E7EF-1606-4CDF-8379-165EB9FF2A00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C24F6BC-2DBD-43A7-9F5E-BE264CB22A65}" type="sibTrans" cxnId="{2800E7EF-1606-4CDF-8379-165EB9FF2A00}">
      <dgm:prSet/>
      <dgm:spPr/>
      <dgm:t>
        <a:bodyPr/>
        <a:lstStyle/>
        <a:p>
          <a:endParaRPr lang="en-NZ"/>
        </a:p>
      </dgm:t>
    </dgm:pt>
    <dgm:pt modelId="{5CDA5F6C-FF9D-4DB7-8385-1C05883B348B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Democracy Services Advisor x3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84AE53FA-9157-4711-A093-35BFF577E8C0}" type="parTrans" cxnId="{08BD29AB-5FF2-4A8F-B058-5E9AD64DB6E9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D5893F9C-A224-4E5F-8C6E-9F3289F9EF47}" type="sibTrans" cxnId="{08BD29AB-5FF2-4A8F-B058-5E9AD64DB6E9}">
      <dgm:prSet/>
      <dgm:spPr/>
      <dgm:t>
        <a:bodyPr/>
        <a:lstStyle/>
        <a:p>
          <a:endParaRPr lang="en-NZ"/>
        </a:p>
      </dgm:t>
    </dgm:pt>
    <dgm:pt modelId="{F530C223-97F5-40DD-BABE-94184347EABC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Administrator: Democracy Services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518A1D54-9E8E-4298-B2E3-903830B85C04}" type="parTrans" cxnId="{675F8617-7DE4-4970-8344-5E6DC060C8CC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8FD74613-0B43-49F5-A3BA-021F393E5C70}" type="sibTrans" cxnId="{675F8617-7DE4-4970-8344-5E6DC060C8CC}">
      <dgm:prSet/>
      <dgm:spPr/>
      <dgm:t>
        <a:bodyPr/>
        <a:lstStyle/>
        <a:p>
          <a:endParaRPr lang="en-NZ"/>
        </a:p>
      </dgm:t>
    </dgm:pt>
    <dgm:pt modelId="{63FADFBD-684B-4164-9481-F8BB6FD2C067}">
      <dgm:prSet phldrT="[Text]" custT="1"/>
      <dgm:spPr>
        <a:solidFill>
          <a:schemeClr val="bg2">
            <a:lumMod val="9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n-US" sz="600" dirty="0">
              <a:solidFill>
                <a:sysClr val="windowText" lastClr="000000"/>
              </a:solidFill>
              <a:latin typeface="Aptos" panose="020B0004020202020204" pitchFamily="34" charset="0"/>
            </a:rPr>
            <a:t>Group Administrator</a:t>
          </a:r>
          <a:endParaRPr lang="en-NZ" sz="600" dirty="0">
            <a:solidFill>
              <a:sysClr val="windowText" lastClr="000000"/>
            </a:solidFill>
            <a:latin typeface="Aptos" panose="020B0004020202020204" pitchFamily="34" charset="0"/>
          </a:endParaRPr>
        </a:p>
      </dgm:t>
    </dgm:pt>
    <dgm:pt modelId="{2F83EA9A-CA73-4234-86AD-BBA9E37B3FB2}" type="parTrans" cxnId="{1775B35A-C0C7-4BE7-8B4D-B16092561990}">
      <dgm:prSet/>
      <dgm:spPr>
        <a:ln>
          <a:solidFill>
            <a:schemeClr val="tx1"/>
          </a:solidFill>
        </a:ln>
      </dgm:spPr>
      <dgm:t>
        <a:bodyPr/>
        <a:lstStyle/>
        <a:p>
          <a:endParaRPr lang="en-NZ"/>
        </a:p>
      </dgm:t>
    </dgm:pt>
    <dgm:pt modelId="{3968371F-55E7-4D9D-B350-F951473436F6}" type="sibTrans" cxnId="{1775B35A-C0C7-4BE7-8B4D-B16092561990}">
      <dgm:prSet/>
      <dgm:spPr/>
      <dgm:t>
        <a:bodyPr/>
        <a:lstStyle/>
        <a:p>
          <a:endParaRPr lang="en-NZ"/>
        </a:p>
      </dgm:t>
    </dgm:pt>
    <dgm:pt modelId="{D607C83F-AF68-4681-AA4E-B90DC767F8D9}" type="pres">
      <dgm:prSet presAssocID="{F06BC0DE-AECC-4850-8DE0-8F561FF655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954A76E-1E59-49C8-B5D1-5324ED33300E}" type="pres">
      <dgm:prSet presAssocID="{2F7FC89F-834F-49C7-9AA8-DA2B882764E2}" presName="hierRoot1" presStyleCnt="0">
        <dgm:presLayoutVars>
          <dgm:hierBranch val="init"/>
        </dgm:presLayoutVars>
      </dgm:prSet>
      <dgm:spPr/>
    </dgm:pt>
    <dgm:pt modelId="{36C696CC-3CB7-4728-BFD5-397437B26491}" type="pres">
      <dgm:prSet presAssocID="{2F7FC89F-834F-49C7-9AA8-DA2B882764E2}" presName="rootComposite1" presStyleCnt="0"/>
      <dgm:spPr/>
    </dgm:pt>
    <dgm:pt modelId="{79E13BF3-88B1-4001-8365-C62C6FB108C1}" type="pres">
      <dgm:prSet presAssocID="{2F7FC89F-834F-49C7-9AA8-DA2B882764E2}" presName="rootText1" presStyleLbl="node0" presStyleIdx="0" presStyleCnt="1" custScaleX="112620" custScaleY="138051">
        <dgm:presLayoutVars>
          <dgm:chPref val="3"/>
        </dgm:presLayoutVars>
      </dgm:prSet>
      <dgm:spPr>
        <a:xfrm>
          <a:off x="4262840" y="1818390"/>
          <a:ext cx="576592" cy="288296"/>
        </a:xfrm>
        <a:prstGeom prst="rect">
          <a:avLst/>
        </a:prstGeom>
      </dgm:spPr>
    </dgm:pt>
    <dgm:pt modelId="{262E812A-96A8-4B13-96B7-B94F390586DE}" type="pres">
      <dgm:prSet presAssocID="{2F7FC89F-834F-49C7-9AA8-DA2B882764E2}" presName="rootConnector1" presStyleLbl="node1" presStyleIdx="0" presStyleCnt="0"/>
      <dgm:spPr/>
    </dgm:pt>
    <dgm:pt modelId="{B3F91B58-1168-4936-86C0-375FD1B2CECF}" type="pres">
      <dgm:prSet presAssocID="{2F7FC89F-834F-49C7-9AA8-DA2B882764E2}" presName="hierChild2" presStyleCnt="0"/>
      <dgm:spPr/>
    </dgm:pt>
    <dgm:pt modelId="{A1BC6887-E982-4A64-944A-FB2B40B691BE}" type="pres">
      <dgm:prSet presAssocID="{12E5F8CC-366C-4366-90C6-EDF6CE0EFC42}" presName="Name37" presStyleLbl="parChTrans1D2" presStyleIdx="0" presStyleCnt="5" custSzX="619200" custSzY="396002"/>
      <dgm:spPr/>
    </dgm:pt>
    <dgm:pt modelId="{A81B39CD-9BFA-4AC6-8094-A0F358C424D3}" type="pres">
      <dgm:prSet presAssocID="{8A487F5C-D615-4A50-9225-AA5451AB6170}" presName="hierRoot2" presStyleCnt="0">
        <dgm:presLayoutVars>
          <dgm:hierBranch val="init"/>
        </dgm:presLayoutVars>
      </dgm:prSet>
      <dgm:spPr/>
    </dgm:pt>
    <dgm:pt modelId="{A7B7498D-AB4D-4B25-A3A0-DAFFD4785CFD}" type="pres">
      <dgm:prSet presAssocID="{8A487F5C-D615-4A50-9225-AA5451AB6170}" presName="rootComposite" presStyleCnt="0"/>
      <dgm:spPr/>
    </dgm:pt>
    <dgm:pt modelId="{AEF0D0B1-E0C0-4EB0-AAF7-E4AF1418775D}" type="pres">
      <dgm:prSet presAssocID="{8A487F5C-D615-4A50-9225-AA5451AB6170}" presName="rootText" presStyleLbl="node2" presStyleIdx="0" presStyleCnt="5" custScaleX="87362" custScaleY="99905">
        <dgm:presLayoutVars>
          <dgm:chPref val="3"/>
        </dgm:presLayoutVars>
      </dgm:prSet>
      <dgm:spPr/>
    </dgm:pt>
    <dgm:pt modelId="{1AB6955D-625D-4382-8770-A60A8ED5BC13}" type="pres">
      <dgm:prSet presAssocID="{8A487F5C-D615-4A50-9225-AA5451AB6170}" presName="rootConnector" presStyleLbl="node2" presStyleIdx="0" presStyleCnt="5"/>
      <dgm:spPr/>
    </dgm:pt>
    <dgm:pt modelId="{67B04166-BA33-4613-B916-11E5B7C7DC1A}" type="pres">
      <dgm:prSet presAssocID="{8A487F5C-D615-4A50-9225-AA5451AB6170}" presName="hierChild4" presStyleCnt="0"/>
      <dgm:spPr/>
    </dgm:pt>
    <dgm:pt modelId="{FBA3307C-EFE8-41BA-8247-39FA46CE0B2C}" type="pres">
      <dgm:prSet presAssocID="{538DA53C-5F77-40FB-AE6A-FF38D31E1A8E}" presName="Name37" presStyleLbl="parChTrans1D3" presStyleIdx="0" presStyleCnt="13" custSzX="619200" custSzY="396002"/>
      <dgm:spPr/>
    </dgm:pt>
    <dgm:pt modelId="{222D9D8E-A813-4D07-B713-EF5FF8E9F159}" type="pres">
      <dgm:prSet presAssocID="{CD5B0F61-AB59-4A8E-93CE-A64C56798460}" presName="hierRoot2" presStyleCnt="0">
        <dgm:presLayoutVars>
          <dgm:hierBranch val="init"/>
        </dgm:presLayoutVars>
      </dgm:prSet>
      <dgm:spPr/>
    </dgm:pt>
    <dgm:pt modelId="{A9FD63B7-2D1D-49ED-A55B-F44F87ECE67B}" type="pres">
      <dgm:prSet presAssocID="{CD5B0F61-AB59-4A8E-93CE-A64C56798460}" presName="rootComposite" presStyleCnt="0"/>
      <dgm:spPr/>
    </dgm:pt>
    <dgm:pt modelId="{8BF09609-2969-4EBE-B7C0-293DED01B4D7}" type="pres">
      <dgm:prSet presAssocID="{CD5B0F61-AB59-4A8E-93CE-A64C56798460}" presName="rootText" presStyleLbl="node3" presStyleIdx="0" presStyleCnt="13" custScaleX="87362" custScaleY="99905">
        <dgm:presLayoutVars>
          <dgm:chPref val="3"/>
        </dgm:presLayoutVars>
      </dgm:prSet>
      <dgm:spPr/>
    </dgm:pt>
    <dgm:pt modelId="{55F91D3D-64D9-4069-B31E-A9EBEE054BE5}" type="pres">
      <dgm:prSet presAssocID="{CD5B0F61-AB59-4A8E-93CE-A64C56798460}" presName="rootConnector" presStyleLbl="node3" presStyleIdx="0" presStyleCnt="13"/>
      <dgm:spPr/>
    </dgm:pt>
    <dgm:pt modelId="{A1AD652A-714F-4145-A09B-640B7062EAA1}" type="pres">
      <dgm:prSet presAssocID="{CD5B0F61-AB59-4A8E-93CE-A64C56798460}" presName="hierChild4" presStyleCnt="0"/>
      <dgm:spPr/>
    </dgm:pt>
    <dgm:pt modelId="{90CC1733-1AEC-41C9-B319-DB85AAFF5E25}" type="pres">
      <dgm:prSet presAssocID="{41BC31FA-DC55-4680-A261-9372B09B581C}" presName="Name37" presStyleLbl="parChTrans1D4" presStyleIdx="0" presStyleCnt="23" custSzX="619200" custSzY="396000"/>
      <dgm:spPr/>
    </dgm:pt>
    <dgm:pt modelId="{BB9FC57A-0953-4E7E-9652-B5F29C825431}" type="pres">
      <dgm:prSet presAssocID="{9B139114-45C6-431B-9AB6-A154D484809B}" presName="hierRoot2" presStyleCnt="0">
        <dgm:presLayoutVars>
          <dgm:hierBranch val="init"/>
        </dgm:presLayoutVars>
      </dgm:prSet>
      <dgm:spPr/>
    </dgm:pt>
    <dgm:pt modelId="{FC7F434F-589B-4EBC-B8B7-F43C70A4B900}" type="pres">
      <dgm:prSet presAssocID="{9B139114-45C6-431B-9AB6-A154D484809B}" presName="rootComposite" presStyleCnt="0"/>
      <dgm:spPr/>
    </dgm:pt>
    <dgm:pt modelId="{CE7E0A4B-91D4-4FDE-A03B-D323CB3A1DD5}" type="pres">
      <dgm:prSet presAssocID="{9B139114-45C6-431B-9AB6-A154D484809B}" presName="rootText" presStyleLbl="node4" presStyleIdx="0" presStyleCnt="23" custScaleX="87362" custScaleY="99905">
        <dgm:presLayoutVars>
          <dgm:chPref val="3"/>
        </dgm:presLayoutVars>
      </dgm:prSet>
      <dgm:spPr/>
    </dgm:pt>
    <dgm:pt modelId="{D0F4C59A-38FE-4F68-91BE-0AA29BFB8231}" type="pres">
      <dgm:prSet presAssocID="{9B139114-45C6-431B-9AB6-A154D484809B}" presName="rootConnector" presStyleLbl="node4" presStyleIdx="0" presStyleCnt="23"/>
      <dgm:spPr/>
    </dgm:pt>
    <dgm:pt modelId="{AD80DC89-7C84-4475-9D37-2C8206BD2A1F}" type="pres">
      <dgm:prSet presAssocID="{9B139114-45C6-431B-9AB6-A154D484809B}" presName="hierChild4" presStyleCnt="0"/>
      <dgm:spPr/>
    </dgm:pt>
    <dgm:pt modelId="{68D2AC03-682C-4BE3-A8E0-792C5699B080}" type="pres">
      <dgm:prSet presAssocID="{9B139114-45C6-431B-9AB6-A154D484809B}" presName="hierChild5" presStyleCnt="0"/>
      <dgm:spPr/>
    </dgm:pt>
    <dgm:pt modelId="{F085C15B-0608-42A6-9EF5-A3E461680733}" type="pres">
      <dgm:prSet presAssocID="{A4B7063A-098B-4BD2-AD17-F4C684D11B92}" presName="Name37" presStyleLbl="parChTrans1D4" presStyleIdx="1" presStyleCnt="23" custSzX="619200" custSzY="396000"/>
      <dgm:spPr/>
    </dgm:pt>
    <dgm:pt modelId="{46B9D75E-1B65-424D-A5F8-FC3F6FD1E329}" type="pres">
      <dgm:prSet presAssocID="{61FB1FD2-3EAB-4BAA-B09B-19E3CEA8B3A2}" presName="hierRoot2" presStyleCnt="0">
        <dgm:presLayoutVars>
          <dgm:hierBranch val="init"/>
        </dgm:presLayoutVars>
      </dgm:prSet>
      <dgm:spPr/>
    </dgm:pt>
    <dgm:pt modelId="{E005D0F6-A0C0-46A3-8D47-3BB30AB995A2}" type="pres">
      <dgm:prSet presAssocID="{61FB1FD2-3EAB-4BAA-B09B-19E3CEA8B3A2}" presName="rootComposite" presStyleCnt="0"/>
      <dgm:spPr/>
    </dgm:pt>
    <dgm:pt modelId="{BE91D151-B3B8-4342-9A18-EF8AFBFD6031}" type="pres">
      <dgm:prSet presAssocID="{61FB1FD2-3EAB-4BAA-B09B-19E3CEA8B3A2}" presName="rootText" presStyleLbl="node4" presStyleIdx="1" presStyleCnt="23" custScaleX="87362" custScaleY="99905">
        <dgm:presLayoutVars>
          <dgm:chPref val="3"/>
        </dgm:presLayoutVars>
      </dgm:prSet>
      <dgm:spPr/>
    </dgm:pt>
    <dgm:pt modelId="{F165584B-6904-4962-ACA5-DA6EB8721D66}" type="pres">
      <dgm:prSet presAssocID="{61FB1FD2-3EAB-4BAA-B09B-19E3CEA8B3A2}" presName="rootConnector" presStyleLbl="node4" presStyleIdx="1" presStyleCnt="23"/>
      <dgm:spPr/>
    </dgm:pt>
    <dgm:pt modelId="{A32442FF-5148-42C8-838A-62857AD8CE26}" type="pres">
      <dgm:prSet presAssocID="{61FB1FD2-3EAB-4BAA-B09B-19E3CEA8B3A2}" presName="hierChild4" presStyleCnt="0"/>
      <dgm:spPr/>
    </dgm:pt>
    <dgm:pt modelId="{1B085E90-F5D1-48BF-8897-9ACE52F980E5}" type="pres">
      <dgm:prSet presAssocID="{61FB1FD2-3EAB-4BAA-B09B-19E3CEA8B3A2}" presName="hierChild5" presStyleCnt="0"/>
      <dgm:spPr/>
    </dgm:pt>
    <dgm:pt modelId="{1EAA0A97-35CC-485D-82FE-8F51E5C2324A}" type="pres">
      <dgm:prSet presAssocID="{CD5B0F61-AB59-4A8E-93CE-A64C56798460}" presName="hierChild5" presStyleCnt="0"/>
      <dgm:spPr/>
    </dgm:pt>
    <dgm:pt modelId="{6BD2D595-B5B3-42AD-A939-6872FCEF37B1}" type="pres">
      <dgm:prSet presAssocID="{18D21CEB-A5AA-4950-95BA-F01F7C271199}" presName="Name37" presStyleLbl="parChTrans1D3" presStyleIdx="1" presStyleCnt="13" custSzX="619200" custSzY="396002"/>
      <dgm:spPr/>
    </dgm:pt>
    <dgm:pt modelId="{528FEB12-BD5F-4DBC-8F90-E4AD51E610D5}" type="pres">
      <dgm:prSet presAssocID="{704BFB62-4D6A-463D-BD28-05C5DF4DC7EA}" presName="hierRoot2" presStyleCnt="0">
        <dgm:presLayoutVars>
          <dgm:hierBranch val="init"/>
        </dgm:presLayoutVars>
      </dgm:prSet>
      <dgm:spPr/>
    </dgm:pt>
    <dgm:pt modelId="{6C4987B6-5BDC-4CA5-BE3B-66E1EA791952}" type="pres">
      <dgm:prSet presAssocID="{704BFB62-4D6A-463D-BD28-05C5DF4DC7EA}" presName="rootComposite" presStyleCnt="0"/>
      <dgm:spPr/>
    </dgm:pt>
    <dgm:pt modelId="{6E555FE0-FAAE-41A4-B5D7-79D7EB3C3A8C}" type="pres">
      <dgm:prSet presAssocID="{704BFB62-4D6A-463D-BD28-05C5DF4DC7EA}" presName="rootText" presStyleLbl="node3" presStyleIdx="1" presStyleCnt="13" custScaleX="87362" custScaleY="99905">
        <dgm:presLayoutVars>
          <dgm:chPref val="3"/>
        </dgm:presLayoutVars>
      </dgm:prSet>
      <dgm:spPr/>
    </dgm:pt>
    <dgm:pt modelId="{58A22907-F74A-4F95-89A7-6FBA371916AE}" type="pres">
      <dgm:prSet presAssocID="{704BFB62-4D6A-463D-BD28-05C5DF4DC7EA}" presName="rootConnector" presStyleLbl="node3" presStyleIdx="1" presStyleCnt="13"/>
      <dgm:spPr/>
    </dgm:pt>
    <dgm:pt modelId="{7859AFC8-9615-4582-889D-1B1E87E85FE4}" type="pres">
      <dgm:prSet presAssocID="{704BFB62-4D6A-463D-BD28-05C5DF4DC7EA}" presName="hierChild4" presStyleCnt="0"/>
      <dgm:spPr/>
    </dgm:pt>
    <dgm:pt modelId="{03967843-75EA-45E7-B982-C3D4894181A6}" type="pres">
      <dgm:prSet presAssocID="{B8F37305-CF0C-42E0-9931-ABE2A9E830CA}" presName="Name37" presStyleLbl="parChTrans1D4" presStyleIdx="2" presStyleCnt="23" custSzX="619200" custSzY="396000"/>
      <dgm:spPr/>
    </dgm:pt>
    <dgm:pt modelId="{5881AC56-0AE1-4416-AA0D-63B55AECAEC7}" type="pres">
      <dgm:prSet presAssocID="{8C3855C3-7BB9-4B18-8A87-D514B573981F}" presName="hierRoot2" presStyleCnt="0">
        <dgm:presLayoutVars>
          <dgm:hierBranch val="init"/>
        </dgm:presLayoutVars>
      </dgm:prSet>
      <dgm:spPr/>
    </dgm:pt>
    <dgm:pt modelId="{8C4D5F7A-3EA2-4CF6-A80D-22D677A4F52D}" type="pres">
      <dgm:prSet presAssocID="{8C3855C3-7BB9-4B18-8A87-D514B573981F}" presName="rootComposite" presStyleCnt="0"/>
      <dgm:spPr/>
    </dgm:pt>
    <dgm:pt modelId="{A4F33839-A361-45D5-A451-8C044DE328FA}" type="pres">
      <dgm:prSet presAssocID="{8C3855C3-7BB9-4B18-8A87-D514B573981F}" presName="rootText" presStyleLbl="node4" presStyleIdx="2" presStyleCnt="23" custScaleX="87362" custScaleY="99905">
        <dgm:presLayoutVars>
          <dgm:chPref val="3"/>
        </dgm:presLayoutVars>
      </dgm:prSet>
      <dgm:spPr/>
    </dgm:pt>
    <dgm:pt modelId="{28F2AD2D-1BC9-48E0-BAAB-135DBD09B94D}" type="pres">
      <dgm:prSet presAssocID="{8C3855C3-7BB9-4B18-8A87-D514B573981F}" presName="rootConnector" presStyleLbl="node4" presStyleIdx="2" presStyleCnt="23"/>
      <dgm:spPr/>
    </dgm:pt>
    <dgm:pt modelId="{DCA1B86B-AEF9-48F0-8574-1E684F0ECF58}" type="pres">
      <dgm:prSet presAssocID="{8C3855C3-7BB9-4B18-8A87-D514B573981F}" presName="hierChild4" presStyleCnt="0"/>
      <dgm:spPr/>
    </dgm:pt>
    <dgm:pt modelId="{FFC68A0B-7E98-4EEF-8EA6-4B8DEE6B05CA}" type="pres">
      <dgm:prSet presAssocID="{8C3855C3-7BB9-4B18-8A87-D514B573981F}" presName="hierChild5" presStyleCnt="0"/>
      <dgm:spPr/>
    </dgm:pt>
    <dgm:pt modelId="{F8475185-5BC0-4519-8466-603495090C9A}" type="pres">
      <dgm:prSet presAssocID="{704BFB62-4D6A-463D-BD28-05C5DF4DC7EA}" presName="hierChild5" presStyleCnt="0"/>
      <dgm:spPr/>
    </dgm:pt>
    <dgm:pt modelId="{1D5C18CE-B58E-4735-AD19-270410B74E65}" type="pres">
      <dgm:prSet presAssocID="{34AD1DD2-BC4C-469F-B82A-663B558379A3}" presName="Name37" presStyleLbl="parChTrans1D3" presStyleIdx="2" presStyleCnt="13" custSzX="619200" custSzY="396002"/>
      <dgm:spPr/>
    </dgm:pt>
    <dgm:pt modelId="{F0CB83FC-9C21-4F89-A34E-2A4DAC81138F}" type="pres">
      <dgm:prSet presAssocID="{0266EBC2-D661-4F28-973D-EDBE0DE84B73}" presName="hierRoot2" presStyleCnt="0">
        <dgm:presLayoutVars>
          <dgm:hierBranch val="init"/>
        </dgm:presLayoutVars>
      </dgm:prSet>
      <dgm:spPr/>
    </dgm:pt>
    <dgm:pt modelId="{E2FF4E1C-119E-4F23-8C9D-B4EC1DBB9E40}" type="pres">
      <dgm:prSet presAssocID="{0266EBC2-D661-4F28-973D-EDBE0DE84B73}" presName="rootComposite" presStyleCnt="0"/>
      <dgm:spPr/>
    </dgm:pt>
    <dgm:pt modelId="{5B78FC92-E726-49F1-A45B-D9F475F632A8}" type="pres">
      <dgm:prSet presAssocID="{0266EBC2-D661-4F28-973D-EDBE0DE84B73}" presName="rootText" presStyleLbl="node3" presStyleIdx="2" presStyleCnt="13" custScaleX="87362" custScaleY="99905">
        <dgm:presLayoutVars>
          <dgm:chPref val="3"/>
        </dgm:presLayoutVars>
      </dgm:prSet>
      <dgm:spPr/>
    </dgm:pt>
    <dgm:pt modelId="{FAFD1809-DA97-4F6B-9E8E-6BC2686523F1}" type="pres">
      <dgm:prSet presAssocID="{0266EBC2-D661-4F28-973D-EDBE0DE84B73}" presName="rootConnector" presStyleLbl="node3" presStyleIdx="2" presStyleCnt="13"/>
      <dgm:spPr/>
    </dgm:pt>
    <dgm:pt modelId="{51FE4E74-AB8A-40D3-9FD7-DA72A9F532EE}" type="pres">
      <dgm:prSet presAssocID="{0266EBC2-D661-4F28-973D-EDBE0DE84B73}" presName="hierChild4" presStyleCnt="0"/>
      <dgm:spPr/>
    </dgm:pt>
    <dgm:pt modelId="{91456D2C-A6A8-4649-8593-9662E7EA63F2}" type="pres">
      <dgm:prSet presAssocID="{9B6958A7-1598-4637-99FC-2851554CA9DA}" presName="Name37" presStyleLbl="parChTrans1D4" presStyleIdx="3" presStyleCnt="23" custSzX="619200" custSzY="396000"/>
      <dgm:spPr/>
    </dgm:pt>
    <dgm:pt modelId="{3DB033FB-9121-4883-8DE4-F4E8211FC5FD}" type="pres">
      <dgm:prSet presAssocID="{9B1AD439-6205-4B2B-857D-E9804576DE7E}" presName="hierRoot2" presStyleCnt="0">
        <dgm:presLayoutVars>
          <dgm:hierBranch val="init"/>
        </dgm:presLayoutVars>
      </dgm:prSet>
      <dgm:spPr/>
    </dgm:pt>
    <dgm:pt modelId="{712B63F5-9D54-471D-BBE6-044EC1A31FED}" type="pres">
      <dgm:prSet presAssocID="{9B1AD439-6205-4B2B-857D-E9804576DE7E}" presName="rootComposite" presStyleCnt="0"/>
      <dgm:spPr/>
    </dgm:pt>
    <dgm:pt modelId="{3B0C9811-879C-4923-B305-79B0A940F32C}" type="pres">
      <dgm:prSet presAssocID="{9B1AD439-6205-4B2B-857D-E9804576DE7E}" presName="rootText" presStyleLbl="node4" presStyleIdx="3" presStyleCnt="23" custScaleX="87362" custScaleY="99905">
        <dgm:presLayoutVars>
          <dgm:chPref val="3"/>
        </dgm:presLayoutVars>
      </dgm:prSet>
      <dgm:spPr/>
    </dgm:pt>
    <dgm:pt modelId="{F9BB0F06-297E-48DA-B885-BEF16D670769}" type="pres">
      <dgm:prSet presAssocID="{9B1AD439-6205-4B2B-857D-E9804576DE7E}" presName="rootConnector" presStyleLbl="node4" presStyleIdx="3" presStyleCnt="23"/>
      <dgm:spPr/>
    </dgm:pt>
    <dgm:pt modelId="{358DCA09-D50F-4792-8DBC-3399965A4DF1}" type="pres">
      <dgm:prSet presAssocID="{9B1AD439-6205-4B2B-857D-E9804576DE7E}" presName="hierChild4" presStyleCnt="0"/>
      <dgm:spPr/>
    </dgm:pt>
    <dgm:pt modelId="{68F60501-EB00-44A9-A579-90A76D050542}" type="pres">
      <dgm:prSet presAssocID="{9B1AD439-6205-4B2B-857D-E9804576DE7E}" presName="hierChild5" presStyleCnt="0"/>
      <dgm:spPr/>
    </dgm:pt>
    <dgm:pt modelId="{79658D25-0FD1-478B-975E-F11E3F068D83}" type="pres">
      <dgm:prSet presAssocID="{D9A21BB8-8EFF-455B-81EC-014A559E6D19}" presName="Name37" presStyleLbl="parChTrans1D4" presStyleIdx="4" presStyleCnt="23" custSzX="619200" custSzY="396000"/>
      <dgm:spPr/>
    </dgm:pt>
    <dgm:pt modelId="{84910D36-DC46-445D-BD3C-4B91CFE6581B}" type="pres">
      <dgm:prSet presAssocID="{8013E4B1-5737-40D1-89CE-47832E3A04BF}" presName="hierRoot2" presStyleCnt="0">
        <dgm:presLayoutVars>
          <dgm:hierBranch val="init"/>
        </dgm:presLayoutVars>
      </dgm:prSet>
      <dgm:spPr/>
    </dgm:pt>
    <dgm:pt modelId="{BE87FCBE-9AEE-448A-9440-151DE686E436}" type="pres">
      <dgm:prSet presAssocID="{8013E4B1-5737-40D1-89CE-47832E3A04BF}" presName="rootComposite" presStyleCnt="0"/>
      <dgm:spPr/>
    </dgm:pt>
    <dgm:pt modelId="{18A44896-F81C-4021-90B2-6EE4DDF00A2B}" type="pres">
      <dgm:prSet presAssocID="{8013E4B1-5737-40D1-89CE-47832E3A04BF}" presName="rootText" presStyleLbl="node4" presStyleIdx="4" presStyleCnt="23" custScaleX="87362" custScaleY="99905">
        <dgm:presLayoutVars>
          <dgm:chPref val="3"/>
        </dgm:presLayoutVars>
      </dgm:prSet>
      <dgm:spPr/>
    </dgm:pt>
    <dgm:pt modelId="{09B22FF9-75FD-4AED-B6DF-E87DFDAFADDE}" type="pres">
      <dgm:prSet presAssocID="{8013E4B1-5737-40D1-89CE-47832E3A04BF}" presName="rootConnector" presStyleLbl="node4" presStyleIdx="4" presStyleCnt="23"/>
      <dgm:spPr/>
    </dgm:pt>
    <dgm:pt modelId="{030859F4-8192-421F-89EF-518C6EF3A654}" type="pres">
      <dgm:prSet presAssocID="{8013E4B1-5737-40D1-89CE-47832E3A04BF}" presName="hierChild4" presStyleCnt="0"/>
      <dgm:spPr/>
    </dgm:pt>
    <dgm:pt modelId="{457BC34B-93DC-414E-A9AF-7EBB869C6A24}" type="pres">
      <dgm:prSet presAssocID="{8013E4B1-5737-40D1-89CE-47832E3A04BF}" presName="hierChild5" presStyleCnt="0"/>
      <dgm:spPr/>
    </dgm:pt>
    <dgm:pt modelId="{78BB4D8E-2F21-4BFB-9108-E4492B46ED2B}" type="pres">
      <dgm:prSet presAssocID="{16B92EC1-CD03-4796-9CEA-BE8857D6C13C}" presName="Name37" presStyleLbl="parChTrans1D4" presStyleIdx="5" presStyleCnt="23" custSzX="619200" custSzY="396000"/>
      <dgm:spPr/>
    </dgm:pt>
    <dgm:pt modelId="{A8E71753-69D2-49C8-AE82-F3F4B36F2F74}" type="pres">
      <dgm:prSet presAssocID="{1900D7FC-7047-4FFB-AED7-AB0FBCA84930}" presName="hierRoot2" presStyleCnt="0">
        <dgm:presLayoutVars>
          <dgm:hierBranch val="init"/>
        </dgm:presLayoutVars>
      </dgm:prSet>
      <dgm:spPr/>
    </dgm:pt>
    <dgm:pt modelId="{E058760F-A5F7-41D4-A999-B140300283A8}" type="pres">
      <dgm:prSet presAssocID="{1900D7FC-7047-4FFB-AED7-AB0FBCA84930}" presName="rootComposite" presStyleCnt="0"/>
      <dgm:spPr/>
    </dgm:pt>
    <dgm:pt modelId="{3FC5B627-2AD3-4629-B853-F2990EBDE332}" type="pres">
      <dgm:prSet presAssocID="{1900D7FC-7047-4FFB-AED7-AB0FBCA84930}" presName="rootText" presStyleLbl="node4" presStyleIdx="5" presStyleCnt="23" custScaleX="87362" custScaleY="99905">
        <dgm:presLayoutVars>
          <dgm:chPref val="3"/>
        </dgm:presLayoutVars>
      </dgm:prSet>
      <dgm:spPr/>
    </dgm:pt>
    <dgm:pt modelId="{CA0486AB-0814-464F-BA71-51A9C5FC8FFD}" type="pres">
      <dgm:prSet presAssocID="{1900D7FC-7047-4FFB-AED7-AB0FBCA84930}" presName="rootConnector" presStyleLbl="node4" presStyleIdx="5" presStyleCnt="23"/>
      <dgm:spPr/>
    </dgm:pt>
    <dgm:pt modelId="{C9176E6A-E85C-4703-A08F-F59101A82038}" type="pres">
      <dgm:prSet presAssocID="{1900D7FC-7047-4FFB-AED7-AB0FBCA84930}" presName="hierChild4" presStyleCnt="0"/>
      <dgm:spPr/>
    </dgm:pt>
    <dgm:pt modelId="{848CD575-3BC8-4543-8B59-3EBD1FB88D46}" type="pres">
      <dgm:prSet presAssocID="{1900D7FC-7047-4FFB-AED7-AB0FBCA84930}" presName="hierChild5" presStyleCnt="0"/>
      <dgm:spPr/>
    </dgm:pt>
    <dgm:pt modelId="{7C4CEA1F-6387-4564-87CE-893DCCF12678}" type="pres">
      <dgm:prSet presAssocID="{0266EBC2-D661-4F28-973D-EDBE0DE84B73}" presName="hierChild5" presStyleCnt="0"/>
      <dgm:spPr/>
    </dgm:pt>
    <dgm:pt modelId="{C282E3E3-9F52-42DB-A035-08F042E4B0C7}" type="pres">
      <dgm:prSet presAssocID="{6BA9A98E-EC8E-4DEA-BC1A-47132932DE13}" presName="Name37" presStyleLbl="parChTrans1D3" presStyleIdx="3" presStyleCnt="13" custSzX="619200" custSzY="396002"/>
      <dgm:spPr/>
    </dgm:pt>
    <dgm:pt modelId="{341BA474-3C3A-4FE6-B012-C8CF4F0A8DA4}" type="pres">
      <dgm:prSet presAssocID="{625281C8-5D62-4D84-8331-8C47A40DB013}" presName="hierRoot2" presStyleCnt="0">
        <dgm:presLayoutVars>
          <dgm:hierBranch val="init"/>
        </dgm:presLayoutVars>
      </dgm:prSet>
      <dgm:spPr/>
    </dgm:pt>
    <dgm:pt modelId="{DA5AC591-254E-40B0-8CA8-17A604CA4F8B}" type="pres">
      <dgm:prSet presAssocID="{625281C8-5D62-4D84-8331-8C47A40DB013}" presName="rootComposite" presStyleCnt="0"/>
      <dgm:spPr/>
    </dgm:pt>
    <dgm:pt modelId="{740AB3AF-D3C4-4560-9490-CEE692924E35}" type="pres">
      <dgm:prSet presAssocID="{625281C8-5D62-4D84-8331-8C47A40DB013}" presName="rootText" presStyleLbl="node3" presStyleIdx="3" presStyleCnt="13" custScaleX="87362" custScaleY="99905">
        <dgm:presLayoutVars>
          <dgm:chPref val="3"/>
        </dgm:presLayoutVars>
      </dgm:prSet>
      <dgm:spPr/>
    </dgm:pt>
    <dgm:pt modelId="{4A6B5192-BE2D-47AE-86DE-08F4C559445A}" type="pres">
      <dgm:prSet presAssocID="{625281C8-5D62-4D84-8331-8C47A40DB013}" presName="rootConnector" presStyleLbl="node3" presStyleIdx="3" presStyleCnt="13"/>
      <dgm:spPr/>
    </dgm:pt>
    <dgm:pt modelId="{C9DCAD5C-1394-4250-A2D6-B2E21D08FB65}" type="pres">
      <dgm:prSet presAssocID="{625281C8-5D62-4D84-8331-8C47A40DB013}" presName="hierChild4" presStyleCnt="0"/>
      <dgm:spPr/>
    </dgm:pt>
    <dgm:pt modelId="{99009279-5DED-46F3-A8A7-EC7619FB7AAD}" type="pres">
      <dgm:prSet presAssocID="{B89F6DE6-E9FE-42F2-B8CD-B8D4C0A804E7}" presName="Name37" presStyleLbl="parChTrans1D4" presStyleIdx="6" presStyleCnt="23" custSzX="619200" custSzY="396000"/>
      <dgm:spPr/>
    </dgm:pt>
    <dgm:pt modelId="{6F19C9C5-1F15-4417-9BAA-B3CC19B11C27}" type="pres">
      <dgm:prSet presAssocID="{1B6D0EEB-1C6F-4F5A-931B-A70660EA22E2}" presName="hierRoot2" presStyleCnt="0">
        <dgm:presLayoutVars>
          <dgm:hierBranch val="init"/>
        </dgm:presLayoutVars>
      </dgm:prSet>
      <dgm:spPr/>
    </dgm:pt>
    <dgm:pt modelId="{FFB8E05D-4CFC-455B-B2AC-93D35DB548DC}" type="pres">
      <dgm:prSet presAssocID="{1B6D0EEB-1C6F-4F5A-931B-A70660EA22E2}" presName="rootComposite" presStyleCnt="0"/>
      <dgm:spPr/>
    </dgm:pt>
    <dgm:pt modelId="{2D8C7284-B146-4450-99C9-895D2FEEDA11}" type="pres">
      <dgm:prSet presAssocID="{1B6D0EEB-1C6F-4F5A-931B-A70660EA22E2}" presName="rootText" presStyleLbl="node4" presStyleIdx="6" presStyleCnt="23" custScaleX="87362" custScaleY="99905">
        <dgm:presLayoutVars>
          <dgm:chPref val="3"/>
        </dgm:presLayoutVars>
      </dgm:prSet>
      <dgm:spPr/>
    </dgm:pt>
    <dgm:pt modelId="{82DA4657-C785-47DD-9063-C25F3E184A10}" type="pres">
      <dgm:prSet presAssocID="{1B6D0EEB-1C6F-4F5A-931B-A70660EA22E2}" presName="rootConnector" presStyleLbl="node4" presStyleIdx="6" presStyleCnt="23"/>
      <dgm:spPr/>
    </dgm:pt>
    <dgm:pt modelId="{A04287D5-C4A8-4F9A-9AE9-C73029E25B6D}" type="pres">
      <dgm:prSet presAssocID="{1B6D0EEB-1C6F-4F5A-931B-A70660EA22E2}" presName="hierChild4" presStyleCnt="0"/>
      <dgm:spPr/>
    </dgm:pt>
    <dgm:pt modelId="{F7B0379E-3039-41A2-8B68-C4B1328B569B}" type="pres">
      <dgm:prSet presAssocID="{1B6D0EEB-1C6F-4F5A-931B-A70660EA22E2}" presName="hierChild5" presStyleCnt="0"/>
      <dgm:spPr/>
    </dgm:pt>
    <dgm:pt modelId="{0D45CC61-4F68-4BE7-8C94-9255D2BF2AB4}" type="pres">
      <dgm:prSet presAssocID="{625281C8-5D62-4D84-8331-8C47A40DB013}" presName="hierChild5" presStyleCnt="0"/>
      <dgm:spPr/>
    </dgm:pt>
    <dgm:pt modelId="{BF3BEC02-C178-4799-B736-F2F7AE98A7F4}" type="pres">
      <dgm:prSet presAssocID="{825CBEB8-83C0-4AB2-9D3C-5963A2394803}" presName="Name37" presStyleLbl="parChTrans1D3" presStyleIdx="4" presStyleCnt="13" custSzX="619200" custSzY="396002"/>
      <dgm:spPr/>
    </dgm:pt>
    <dgm:pt modelId="{25ED275A-81C9-4E78-8DC1-B9E2A9347667}" type="pres">
      <dgm:prSet presAssocID="{EED5414E-08EB-4556-A7F4-564BCF57E9F0}" presName="hierRoot2" presStyleCnt="0">
        <dgm:presLayoutVars>
          <dgm:hierBranch val="init"/>
        </dgm:presLayoutVars>
      </dgm:prSet>
      <dgm:spPr/>
    </dgm:pt>
    <dgm:pt modelId="{64B39E0A-AE41-4D8D-ADD5-F6004EAEEDBC}" type="pres">
      <dgm:prSet presAssocID="{EED5414E-08EB-4556-A7F4-564BCF57E9F0}" presName="rootComposite" presStyleCnt="0"/>
      <dgm:spPr/>
    </dgm:pt>
    <dgm:pt modelId="{65A29BA8-147C-4A82-99E9-E665DCFD61F8}" type="pres">
      <dgm:prSet presAssocID="{EED5414E-08EB-4556-A7F4-564BCF57E9F0}" presName="rootText" presStyleLbl="node3" presStyleIdx="4" presStyleCnt="13" custScaleX="87362" custScaleY="99905">
        <dgm:presLayoutVars>
          <dgm:chPref val="3"/>
        </dgm:presLayoutVars>
      </dgm:prSet>
      <dgm:spPr/>
    </dgm:pt>
    <dgm:pt modelId="{C2DFECC9-EA95-4F3A-A201-CE8944587598}" type="pres">
      <dgm:prSet presAssocID="{EED5414E-08EB-4556-A7F4-564BCF57E9F0}" presName="rootConnector" presStyleLbl="node3" presStyleIdx="4" presStyleCnt="13"/>
      <dgm:spPr/>
    </dgm:pt>
    <dgm:pt modelId="{6EBA320A-3691-437F-BBBF-A24A3C7E07C7}" type="pres">
      <dgm:prSet presAssocID="{EED5414E-08EB-4556-A7F4-564BCF57E9F0}" presName="hierChild4" presStyleCnt="0"/>
      <dgm:spPr/>
    </dgm:pt>
    <dgm:pt modelId="{8B5E13D8-2762-4C26-995E-8409DB5760C2}" type="pres">
      <dgm:prSet presAssocID="{C85E8E75-A087-498B-A032-35E72EF7D022}" presName="Name37" presStyleLbl="parChTrans1D4" presStyleIdx="7" presStyleCnt="23" custSzX="619200" custSzY="396000"/>
      <dgm:spPr/>
    </dgm:pt>
    <dgm:pt modelId="{04EB6602-1968-4CCA-8FAE-54A214DC5877}" type="pres">
      <dgm:prSet presAssocID="{FB4466EC-59F2-4E28-8CDC-20C7747A6B72}" presName="hierRoot2" presStyleCnt="0">
        <dgm:presLayoutVars>
          <dgm:hierBranch val="init"/>
        </dgm:presLayoutVars>
      </dgm:prSet>
      <dgm:spPr/>
    </dgm:pt>
    <dgm:pt modelId="{B806DD77-7C3B-4200-9F51-D3B2A20056C8}" type="pres">
      <dgm:prSet presAssocID="{FB4466EC-59F2-4E28-8CDC-20C7747A6B72}" presName="rootComposite" presStyleCnt="0"/>
      <dgm:spPr/>
    </dgm:pt>
    <dgm:pt modelId="{6DAB43DB-59B6-410A-B5E2-497E36160510}" type="pres">
      <dgm:prSet presAssocID="{FB4466EC-59F2-4E28-8CDC-20C7747A6B72}" presName="rootText" presStyleLbl="node4" presStyleIdx="7" presStyleCnt="23" custScaleX="87362" custScaleY="99905">
        <dgm:presLayoutVars>
          <dgm:chPref val="3"/>
        </dgm:presLayoutVars>
      </dgm:prSet>
      <dgm:spPr/>
    </dgm:pt>
    <dgm:pt modelId="{47A5A845-2B25-4288-AC29-CA2784DD0CB1}" type="pres">
      <dgm:prSet presAssocID="{FB4466EC-59F2-4E28-8CDC-20C7747A6B72}" presName="rootConnector" presStyleLbl="node4" presStyleIdx="7" presStyleCnt="23"/>
      <dgm:spPr/>
    </dgm:pt>
    <dgm:pt modelId="{482F9031-269B-418A-A492-EBF9B6EC5C6C}" type="pres">
      <dgm:prSet presAssocID="{FB4466EC-59F2-4E28-8CDC-20C7747A6B72}" presName="hierChild4" presStyleCnt="0"/>
      <dgm:spPr/>
    </dgm:pt>
    <dgm:pt modelId="{C633D10B-AD26-4391-8808-45A9AF27DF41}" type="pres">
      <dgm:prSet presAssocID="{FB4466EC-59F2-4E28-8CDC-20C7747A6B72}" presName="hierChild5" presStyleCnt="0"/>
      <dgm:spPr/>
    </dgm:pt>
    <dgm:pt modelId="{1E18D97B-A834-46C5-85DC-7C07D6124E96}" type="pres">
      <dgm:prSet presAssocID="{C5E892E3-1E91-431C-9DE6-34FF732EF126}" presName="Name37" presStyleLbl="parChTrans1D4" presStyleIdx="8" presStyleCnt="23" custSzX="619200" custSzY="396000"/>
      <dgm:spPr/>
    </dgm:pt>
    <dgm:pt modelId="{F623087F-1610-4759-9496-CFA06D1201C4}" type="pres">
      <dgm:prSet presAssocID="{42917B8B-4899-4915-AFBE-ABF6A2E20986}" presName="hierRoot2" presStyleCnt="0">
        <dgm:presLayoutVars>
          <dgm:hierBranch val="init"/>
        </dgm:presLayoutVars>
      </dgm:prSet>
      <dgm:spPr/>
    </dgm:pt>
    <dgm:pt modelId="{5273F939-81A5-4811-B313-E59C9FEE5215}" type="pres">
      <dgm:prSet presAssocID="{42917B8B-4899-4915-AFBE-ABF6A2E20986}" presName="rootComposite" presStyleCnt="0"/>
      <dgm:spPr/>
    </dgm:pt>
    <dgm:pt modelId="{85F14246-BCC4-4640-B7A5-69C97AC09FD3}" type="pres">
      <dgm:prSet presAssocID="{42917B8B-4899-4915-AFBE-ABF6A2E20986}" presName="rootText" presStyleLbl="node4" presStyleIdx="8" presStyleCnt="23" custScaleX="87362" custScaleY="99905">
        <dgm:presLayoutVars>
          <dgm:chPref val="3"/>
        </dgm:presLayoutVars>
      </dgm:prSet>
      <dgm:spPr/>
    </dgm:pt>
    <dgm:pt modelId="{75840DAF-1455-42C5-B481-9F950C4212DC}" type="pres">
      <dgm:prSet presAssocID="{42917B8B-4899-4915-AFBE-ABF6A2E20986}" presName="rootConnector" presStyleLbl="node4" presStyleIdx="8" presStyleCnt="23"/>
      <dgm:spPr/>
    </dgm:pt>
    <dgm:pt modelId="{E8ED8F79-38D3-4254-AC12-75503646404B}" type="pres">
      <dgm:prSet presAssocID="{42917B8B-4899-4915-AFBE-ABF6A2E20986}" presName="hierChild4" presStyleCnt="0"/>
      <dgm:spPr/>
    </dgm:pt>
    <dgm:pt modelId="{5E5D603B-9C80-4638-8301-8A395280A9BE}" type="pres">
      <dgm:prSet presAssocID="{42917B8B-4899-4915-AFBE-ABF6A2E20986}" presName="hierChild5" presStyleCnt="0"/>
      <dgm:spPr/>
    </dgm:pt>
    <dgm:pt modelId="{596468DF-A2A4-426F-A096-819446DAACB6}" type="pres">
      <dgm:prSet presAssocID="{1F6FA2AE-93C3-4EF6-B46B-D0EFBC55578C}" presName="Name37" presStyleLbl="parChTrans1D4" presStyleIdx="9" presStyleCnt="23" custSzX="619200" custSzY="396000"/>
      <dgm:spPr/>
    </dgm:pt>
    <dgm:pt modelId="{3555789D-DD3E-44A9-9E23-C6A6C1B4ED2A}" type="pres">
      <dgm:prSet presAssocID="{3F95A23A-924D-4746-8368-87AA54A35EC0}" presName="hierRoot2" presStyleCnt="0">
        <dgm:presLayoutVars>
          <dgm:hierBranch val="init"/>
        </dgm:presLayoutVars>
      </dgm:prSet>
      <dgm:spPr/>
    </dgm:pt>
    <dgm:pt modelId="{60F89C62-C178-4676-8B46-0D4BD410492F}" type="pres">
      <dgm:prSet presAssocID="{3F95A23A-924D-4746-8368-87AA54A35EC0}" presName="rootComposite" presStyleCnt="0"/>
      <dgm:spPr/>
    </dgm:pt>
    <dgm:pt modelId="{049EC578-379B-49F7-821B-292F1B9C8954}" type="pres">
      <dgm:prSet presAssocID="{3F95A23A-924D-4746-8368-87AA54A35EC0}" presName="rootText" presStyleLbl="node4" presStyleIdx="9" presStyleCnt="23" custScaleX="87362" custScaleY="99905">
        <dgm:presLayoutVars>
          <dgm:chPref val="3"/>
        </dgm:presLayoutVars>
      </dgm:prSet>
      <dgm:spPr/>
    </dgm:pt>
    <dgm:pt modelId="{F829A5DA-E9F0-44F2-8794-DE6E5A685824}" type="pres">
      <dgm:prSet presAssocID="{3F95A23A-924D-4746-8368-87AA54A35EC0}" presName="rootConnector" presStyleLbl="node4" presStyleIdx="9" presStyleCnt="23"/>
      <dgm:spPr/>
    </dgm:pt>
    <dgm:pt modelId="{12E07ADD-305B-46E7-BE8C-A9221290D091}" type="pres">
      <dgm:prSet presAssocID="{3F95A23A-924D-4746-8368-87AA54A35EC0}" presName="hierChild4" presStyleCnt="0"/>
      <dgm:spPr/>
    </dgm:pt>
    <dgm:pt modelId="{1FF7183F-216E-4126-AFF9-C589E53D053D}" type="pres">
      <dgm:prSet presAssocID="{3F95A23A-924D-4746-8368-87AA54A35EC0}" presName="hierChild5" presStyleCnt="0"/>
      <dgm:spPr/>
    </dgm:pt>
    <dgm:pt modelId="{4A621AE2-1E26-45EE-B973-AF2938358D10}" type="pres">
      <dgm:prSet presAssocID="{05E0A331-ED83-42C0-BD87-D03DF6807389}" presName="Name37" presStyleLbl="parChTrans1D4" presStyleIdx="10" presStyleCnt="23" custSzX="619200" custSzY="396000"/>
      <dgm:spPr/>
    </dgm:pt>
    <dgm:pt modelId="{D2720A5A-9BAC-4039-BCE4-9A2F9316ED9A}" type="pres">
      <dgm:prSet presAssocID="{C8AD596E-CBB2-4F80-A71E-A703EB1DA6E7}" presName="hierRoot2" presStyleCnt="0">
        <dgm:presLayoutVars>
          <dgm:hierBranch val="init"/>
        </dgm:presLayoutVars>
      </dgm:prSet>
      <dgm:spPr/>
    </dgm:pt>
    <dgm:pt modelId="{4792F071-62F2-4BDE-B7C1-4E9E80AFB708}" type="pres">
      <dgm:prSet presAssocID="{C8AD596E-CBB2-4F80-A71E-A703EB1DA6E7}" presName="rootComposite" presStyleCnt="0"/>
      <dgm:spPr/>
    </dgm:pt>
    <dgm:pt modelId="{F857720F-96DE-479F-A041-004A4DDDA912}" type="pres">
      <dgm:prSet presAssocID="{C8AD596E-CBB2-4F80-A71E-A703EB1DA6E7}" presName="rootText" presStyleLbl="node4" presStyleIdx="10" presStyleCnt="23" custScaleX="87362" custScaleY="99905">
        <dgm:presLayoutVars>
          <dgm:chPref val="3"/>
        </dgm:presLayoutVars>
      </dgm:prSet>
      <dgm:spPr/>
    </dgm:pt>
    <dgm:pt modelId="{20904F9B-B86A-481B-930B-F8114FEB1F5E}" type="pres">
      <dgm:prSet presAssocID="{C8AD596E-CBB2-4F80-A71E-A703EB1DA6E7}" presName="rootConnector" presStyleLbl="node4" presStyleIdx="10" presStyleCnt="23"/>
      <dgm:spPr/>
    </dgm:pt>
    <dgm:pt modelId="{7EFFCF15-621B-4807-AF4A-B334F617EC13}" type="pres">
      <dgm:prSet presAssocID="{C8AD596E-CBB2-4F80-A71E-A703EB1DA6E7}" presName="hierChild4" presStyleCnt="0"/>
      <dgm:spPr/>
    </dgm:pt>
    <dgm:pt modelId="{649E5285-96F2-437A-A0AE-A6C627E5CE19}" type="pres">
      <dgm:prSet presAssocID="{C8AD596E-CBB2-4F80-A71E-A703EB1DA6E7}" presName="hierChild5" presStyleCnt="0"/>
      <dgm:spPr/>
    </dgm:pt>
    <dgm:pt modelId="{E5C48EFF-8F91-4E09-8725-6068BECD89C7}" type="pres">
      <dgm:prSet presAssocID="{EED5414E-08EB-4556-A7F4-564BCF57E9F0}" presName="hierChild5" presStyleCnt="0"/>
      <dgm:spPr/>
    </dgm:pt>
    <dgm:pt modelId="{21CA40D4-7A6A-42E4-BB73-3136CC4DC18A}" type="pres">
      <dgm:prSet presAssocID="{62C3C5FF-4597-4101-B6A4-4A6D3C17AF26}" presName="Name37" presStyleLbl="parChTrans1D3" presStyleIdx="5" presStyleCnt="13" custSzX="619200" custSzY="396002"/>
      <dgm:spPr/>
    </dgm:pt>
    <dgm:pt modelId="{372B1DDE-EA01-4FEB-A262-68765523597A}" type="pres">
      <dgm:prSet presAssocID="{7C7269A3-90E6-4983-AE46-451703905D7C}" presName="hierRoot2" presStyleCnt="0">
        <dgm:presLayoutVars>
          <dgm:hierBranch val="init"/>
        </dgm:presLayoutVars>
      </dgm:prSet>
      <dgm:spPr/>
    </dgm:pt>
    <dgm:pt modelId="{40A30456-9058-48C8-9799-74AED20CAECD}" type="pres">
      <dgm:prSet presAssocID="{7C7269A3-90E6-4983-AE46-451703905D7C}" presName="rootComposite" presStyleCnt="0"/>
      <dgm:spPr/>
    </dgm:pt>
    <dgm:pt modelId="{0CF37EE1-6653-411F-A51B-C9AA996A6167}" type="pres">
      <dgm:prSet presAssocID="{7C7269A3-90E6-4983-AE46-451703905D7C}" presName="rootText" presStyleLbl="node3" presStyleIdx="5" presStyleCnt="13" custScaleX="87362" custScaleY="99905">
        <dgm:presLayoutVars>
          <dgm:chPref val="3"/>
        </dgm:presLayoutVars>
      </dgm:prSet>
      <dgm:spPr/>
    </dgm:pt>
    <dgm:pt modelId="{D71C9346-66A3-450D-90AD-7731725F773B}" type="pres">
      <dgm:prSet presAssocID="{7C7269A3-90E6-4983-AE46-451703905D7C}" presName="rootConnector" presStyleLbl="node3" presStyleIdx="5" presStyleCnt="13"/>
      <dgm:spPr/>
    </dgm:pt>
    <dgm:pt modelId="{1760F94E-7515-4CAC-AFCC-4BC7A46473B8}" type="pres">
      <dgm:prSet presAssocID="{7C7269A3-90E6-4983-AE46-451703905D7C}" presName="hierChild4" presStyleCnt="0"/>
      <dgm:spPr/>
    </dgm:pt>
    <dgm:pt modelId="{1AA7223C-0D35-40C5-B9A2-B9DA6626215E}" type="pres">
      <dgm:prSet presAssocID="{5A9086CE-E22D-4F29-B8A0-00C3B7DD8BDB}" presName="Name37" presStyleLbl="parChTrans1D4" presStyleIdx="11" presStyleCnt="23" custSzX="619200" custSzY="396000"/>
      <dgm:spPr/>
    </dgm:pt>
    <dgm:pt modelId="{01F5A5DE-EC17-44E4-A6B5-211EDBB49218}" type="pres">
      <dgm:prSet presAssocID="{C6CC3A96-5D0A-48D4-B14F-1B4E6225FCBA}" presName="hierRoot2" presStyleCnt="0">
        <dgm:presLayoutVars>
          <dgm:hierBranch val="init"/>
        </dgm:presLayoutVars>
      </dgm:prSet>
      <dgm:spPr/>
    </dgm:pt>
    <dgm:pt modelId="{6CA414CC-8B05-446D-9B85-87AECF44048F}" type="pres">
      <dgm:prSet presAssocID="{C6CC3A96-5D0A-48D4-B14F-1B4E6225FCBA}" presName="rootComposite" presStyleCnt="0"/>
      <dgm:spPr/>
    </dgm:pt>
    <dgm:pt modelId="{B1F4787A-A506-4939-B74D-56AA5D84482A}" type="pres">
      <dgm:prSet presAssocID="{C6CC3A96-5D0A-48D4-B14F-1B4E6225FCBA}" presName="rootText" presStyleLbl="node4" presStyleIdx="11" presStyleCnt="23" custScaleX="87362" custScaleY="99905">
        <dgm:presLayoutVars>
          <dgm:chPref val="3"/>
        </dgm:presLayoutVars>
      </dgm:prSet>
      <dgm:spPr/>
    </dgm:pt>
    <dgm:pt modelId="{3D572AB6-9B62-4ED9-B78B-A1E25AFA6952}" type="pres">
      <dgm:prSet presAssocID="{C6CC3A96-5D0A-48D4-B14F-1B4E6225FCBA}" presName="rootConnector" presStyleLbl="node4" presStyleIdx="11" presStyleCnt="23"/>
      <dgm:spPr/>
    </dgm:pt>
    <dgm:pt modelId="{64780D94-2A4B-4083-B932-C3D3FB3CAE34}" type="pres">
      <dgm:prSet presAssocID="{C6CC3A96-5D0A-48D4-B14F-1B4E6225FCBA}" presName="hierChild4" presStyleCnt="0"/>
      <dgm:spPr/>
    </dgm:pt>
    <dgm:pt modelId="{4C0F0BB8-ABC4-48EB-A31C-023A886194B7}" type="pres">
      <dgm:prSet presAssocID="{C6CC3A96-5D0A-48D4-B14F-1B4E6225FCBA}" presName="hierChild5" presStyleCnt="0"/>
      <dgm:spPr/>
    </dgm:pt>
    <dgm:pt modelId="{9F089D42-7A20-40FF-9B28-723B4A5EAE6C}" type="pres">
      <dgm:prSet presAssocID="{F8E940F2-A2F8-460C-A7E3-F62097E8A944}" presName="Name37" presStyleLbl="parChTrans1D4" presStyleIdx="12" presStyleCnt="23" custSzX="619200" custSzY="396000"/>
      <dgm:spPr/>
    </dgm:pt>
    <dgm:pt modelId="{29019B90-5C56-4AB7-9186-4B1D03128D2C}" type="pres">
      <dgm:prSet presAssocID="{DDF62082-AA1E-4003-ACD4-906614803BB5}" presName="hierRoot2" presStyleCnt="0">
        <dgm:presLayoutVars>
          <dgm:hierBranch val="init"/>
        </dgm:presLayoutVars>
      </dgm:prSet>
      <dgm:spPr/>
    </dgm:pt>
    <dgm:pt modelId="{206FDB83-96BB-4340-AF9B-973D21DC61CD}" type="pres">
      <dgm:prSet presAssocID="{DDF62082-AA1E-4003-ACD4-906614803BB5}" presName="rootComposite" presStyleCnt="0"/>
      <dgm:spPr/>
    </dgm:pt>
    <dgm:pt modelId="{D8B0125B-7A32-464A-91A8-275E15DD1395}" type="pres">
      <dgm:prSet presAssocID="{DDF62082-AA1E-4003-ACD4-906614803BB5}" presName="rootText" presStyleLbl="node4" presStyleIdx="12" presStyleCnt="23" custScaleX="87362" custScaleY="99905">
        <dgm:presLayoutVars>
          <dgm:chPref val="3"/>
        </dgm:presLayoutVars>
      </dgm:prSet>
      <dgm:spPr/>
    </dgm:pt>
    <dgm:pt modelId="{D28C490B-AE56-4915-96BA-B45D2BC56646}" type="pres">
      <dgm:prSet presAssocID="{DDF62082-AA1E-4003-ACD4-906614803BB5}" presName="rootConnector" presStyleLbl="node4" presStyleIdx="12" presStyleCnt="23"/>
      <dgm:spPr/>
    </dgm:pt>
    <dgm:pt modelId="{3BE195A1-5661-4F6B-B49F-6989EBBE55F0}" type="pres">
      <dgm:prSet presAssocID="{DDF62082-AA1E-4003-ACD4-906614803BB5}" presName="hierChild4" presStyleCnt="0"/>
      <dgm:spPr/>
    </dgm:pt>
    <dgm:pt modelId="{565438FA-2D65-4BA9-AC6A-4C4FA978CE90}" type="pres">
      <dgm:prSet presAssocID="{DDF62082-AA1E-4003-ACD4-906614803BB5}" presName="hierChild5" presStyleCnt="0"/>
      <dgm:spPr/>
    </dgm:pt>
    <dgm:pt modelId="{3A9E9D7A-9E09-4642-8024-ED88F7A9568D}" type="pres">
      <dgm:prSet presAssocID="{15992D7D-B268-41C9-AB7B-46C6C5ADD9AF}" presName="Name37" presStyleLbl="parChTrans1D4" presStyleIdx="13" presStyleCnt="23" custSzX="619200" custSzY="396000"/>
      <dgm:spPr/>
    </dgm:pt>
    <dgm:pt modelId="{9722B16B-ACE1-4B73-8F4B-33CAC878B9FA}" type="pres">
      <dgm:prSet presAssocID="{EB295301-6342-4D62-9B84-C4068A13B523}" presName="hierRoot2" presStyleCnt="0">
        <dgm:presLayoutVars>
          <dgm:hierBranch val="init"/>
        </dgm:presLayoutVars>
      </dgm:prSet>
      <dgm:spPr/>
    </dgm:pt>
    <dgm:pt modelId="{3C19DD93-DD8C-494E-A995-B9E8F612402D}" type="pres">
      <dgm:prSet presAssocID="{EB295301-6342-4D62-9B84-C4068A13B523}" presName="rootComposite" presStyleCnt="0"/>
      <dgm:spPr/>
    </dgm:pt>
    <dgm:pt modelId="{6E1F319D-451C-4DD0-84EF-640838FA7F9F}" type="pres">
      <dgm:prSet presAssocID="{EB295301-6342-4D62-9B84-C4068A13B523}" presName="rootText" presStyleLbl="node4" presStyleIdx="13" presStyleCnt="23" custScaleX="87362" custScaleY="99905">
        <dgm:presLayoutVars>
          <dgm:chPref val="3"/>
        </dgm:presLayoutVars>
      </dgm:prSet>
      <dgm:spPr/>
    </dgm:pt>
    <dgm:pt modelId="{FEB388F2-FBCD-46EA-8E97-741E43B36900}" type="pres">
      <dgm:prSet presAssocID="{EB295301-6342-4D62-9B84-C4068A13B523}" presName="rootConnector" presStyleLbl="node4" presStyleIdx="13" presStyleCnt="23"/>
      <dgm:spPr/>
    </dgm:pt>
    <dgm:pt modelId="{7CF222AF-9685-40CD-BD02-9F91916796BF}" type="pres">
      <dgm:prSet presAssocID="{EB295301-6342-4D62-9B84-C4068A13B523}" presName="hierChild4" presStyleCnt="0"/>
      <dgm:spPr/>
    </dgm:pt>
    <dgm:pt modelId="{A2514DA0-0EC9-4D25-BB0F-D2E490D5F608}" type="pres">
      <dgm:prSet presAssocID="{EB295301-6342-4D62-9B84-C4068A13B523}" presName="hierChild5" presStyleCnt="0"/>
      <dgm:spPr/>
    </dgm:pt>
    <dgm:pt modelId="{78E7E939-6867-46A0-B65B-FF3F6A9FA430}" type="pres">
      <dgm:prSet presAssocID="{7C7269A3-90E6-4983-AE46-451703905D7C}" presName="hierChild5" presStyleCnt="0"/>
      <dgm:spPr/>
    </dgm:pt>
    <dgm:pt modelId="{A5DC7AA1-88CF-4459-AD45-E5874D6D1808}" type="pres">
      <dgm:prSet presAssocID="{8A487F5C-D615-4A50-9225-AA5451AB6170}" presName="hierChild5" presStyleCnt="0"/>
      <dgm:spPr/>
    </dgm:pt>
    <dgm:pt modelId="{00144A11-F485-4971-96E5-59126FCDE9A7}" type="pres">
      <dgm:prSet presAssocID="{2DC90BCA-9218-42D1-B514-D506ACB3C63B}" presName="Name37" presStyleLbl="parChTrans1D2" presStyleIdx="1" presStyleCnt="5" custSzX="619200" custSzY="396002"/>
      <dgm:spPr/>
    </dgm:pt>
    <dgm:pt modelId="{DC5E86D2-BC1F-4F10-A311-86028CEA48B8}" type="pres">
      <dgm:prSet presAssocID="{48D6B5EB-BF80-4223-876B-DA225622CFC7}" presName="hierRoot2" presStyleCnt="0">
        <dgm:presLayoutVars>
          <dgm:hierBranch val="init"/>
        </dgm:presLayoutVars>
      </dgm:prSet>
      <dgm:spPr/>
    </dgm:pt>
    <dgm:pt modelId="{89BEBD88-C3AB-4DAF-B8F5-42862C1472EE}" type="pres">
      <dgm:prSet presAssocID="{48D6B5EB-BF80-4223-876B-DA225622CFC7}" presName="rootComposite" presStyleCnt="0"/>
      <dgm:spPr/>
    </dgm:pt>
    <dgm:pt modelId="{C0EB9AA9-57F3-495B-A63C-8243CE8FD916}" type="pres">
      <dgm:prSet presAssocID="{48D6B5EB-BF80-4223-876B-DA225622CFC7}" presName="rootText" presStyleLbl="node2" presStyleIdx="1" presStyleCnt="5" custScaleX="87362" custScaleY="99905">
        <dgm:presLayoutVars>
          <dgm:chPref val="3"/>
        </dgm:presLayoutVars>
      </dgm:prSet>
      <dgm:spPr/>
    </dgm:pt>
    <dgm:pt modelId="{16F5C1AF-84D9-4F15-8639-E85002F36EBF}" type="pres">
      <dgm:prSet presAssocID="{48D6B5EB-BF80-4223-876B-DA225622CFC7}" presName="rootConnector" presStyleLbl="node2" presStyleIdx="1" presStyleCnt="5"/>
      <dgm:spPr/>
    </dgm:pt>
    <dgm:pt modelId="{143335D4-77F7-45D5-B631-F124DD3AA226}" type="pres">
      <dgm:prSet presAssocID="{48D6B5EB-BF80-4223-876B-DA225622CFC7}" presName="hierChild4" presStyleCnt="0"/>
      <dgm:spPr/>
    </dgm:pt>
    <dgm:pt modelId="{5FF993AC-A357-4859-8079-A28D1EF20590}" type="pres">
      <dgm:prSet presAssocID="{153D044D-9138-47BA-9713-194A01BCF063}" presName="Name37" presStyleLbl="parChTrans1D3" presStyleIdx="6" presStyleCnt="13" custSzX="619200" custSzY="396002"/>
      <dgm:spPr/>
    </dgm:pt>
    <dgm:pt modelId="{B96CAEFC-2F0C-45F9-8063-C8CC29CBA38B}" type="pres">
      <dgm:prSet presAssocID="{ABDC5A9C-FB2B-4C7C-8AC0-B493F8AD7A2D}" presName="hierRoot2" presStyleCnt="0">
        <dgm:presLayoutVars>
          <dgm:hierBranch val="init"/>
        </dgm:presLayoutVars>
      </dgm:prSet>
      <dgm:spPr/>
    </dgm:pt>
    <dgm:pt modelId="{113C35CB-E0E8-4474-A667-FFA3D7E3713A}" type="pres">
      <dgm:prSet presAssocID="{ABDC5A9C-FB2B-4C7C-8AC0-B493F8AD7A2D}" presName="rootComposite" presStyleCnt="0"/>
      <dgm:spPr/>
    </dgm:pt>
    <dgm:pt modelId="{F462BDDE-A4AE-4772-8ADF-F5CF71C1FDFF}" type="pres">
      <dgm:prSet presAssocID="{ABDC5A9C-FB2B-4C7C-8AC0-B493F8AD7A2D}" presName="rootText" presStyleLbl="node3" presStyleIdx="6" presStyleCnt="13" custScaleX="87362" custScaleY="99905">
        <dgm:presLayoutVars>
          <dgm:chPref val="3"/>
        </dgm:presLayoutVars>
      </dgm:prSet>
      <dgm:spPr/>
    </dgm:pt>
    <dgm:pt modelId="{6A95EAA5-9C73-4753-885E-0E3E90D76D4A}" type="pres">
      <dgm:prSet presAssocID="{ABDC5A9C-FB2B-4C7C-8AC0-B493F8AD7A2D}" presName="rootConnector" presStyleLbl="node3" presStyleIdx="6" presStyleCnt="13"/>
      <dgm:spPr/>
    </dgm:pt>
    <dgm:pt modelId="{7CBDCEB5-51F2-4E49-B2CF-A3E36CF899B6}" type="pres">
      <dgm:prSet presAssocID="{ABDC5A9C-FB2B-4C7C-8AC0-B493F8AD7A2D}" presName="hierChild4" presStyleCnt="0"/>
      <dgm:spPr/>
    </dgm:pt>
    <dgm:pt modelId="{71421A1E-D1B1-4AF2-9949-42951527F4E4}" type="pres">
      <dgm:prSet presAssocID="{B0DF37DC-73AC-4EA1-80C8-78AE065BD6D3}" presName="Name37" presStyleLbl="parChTrans1D4" presStyleIdx="14" presStyleCnt="23" custSzX="619200" custSzY="396000"/>
      <dgm:spPr/>
    </dgm:pt>
    <dgm:pt modelId="{D1D6F4C4-8727-4F2A-8C5F-FBAD2C105823}" type="pres">
      <dgm:prSet presAssocID="{1FA92053-FCC7-4187-81D3-A4799FA0E854}" presName="hierRoot2" presStyleCnt="0">
        <dgm:presLayoutVars>
          <dgm:hierBranch val="init"/>
        </dgm:presLayoutVars>
      </dgm:prSet>
      <dgm:spPr/>
    </dgm:pt>
    <dgm:pt modelId="{036AE5A5-8D11-4251-8F6F-E966464F2DB2}" type="pres">
      <dgm:prSet presAssocID="{1FA92053-FCC7-4187-81D3-A4799FA0E854}" presName="rootComposite" presStyleCnt="0"/>
      <dgm:spPr/>
    </dgm:pt>
    <dgm:pt modelId="{8665E286-5D8B-48DA-B7AF-3D216EB87355}" type="pres">
      <dgm:prSet presAssocID="{1FA92053-FCC7-4187-81D3-A4799FA0E854}" presName="rootText" presStyleLbl="node4" presStyleIdx="14" presStyleCnt="23" custScaleX="87362" custScaleY="99905">
        <dgm:presLayoutVars>
          <dgm:chPref val="3"/>
        </dgm:presLayoutVars>
      </dgm:prSet>
      <dgm:spPr/>
    </dgm:pt>
    <dgm:pt modelId="{58B41AD3-838E-4E3C-93C7-8EA7A23EB71F}" type="pres">
      <dgm:prSet presAssocID="{1FA92053-FCC7-4187-81D3-A4799FA0E854}" presName="rootConnector" presStyleLbl="node4" presStyleIdx="14" presStyleCnt="23"/>
      <dgm:spPr/>
    </dgm:pt>
    <dgm:pt modelId="{97AD9860-905C-4CFE-8AD3-8FAB4DDEC2A2}" type="pres">
      <dgm:prSet presAssocID="{1FA92053-FCC7-4187-81D3-A4799FA0E854}" presName="hierChild4" presStyleCnt="0"/>
      <dgm:spPr/>
    </dgm:pt>
    <dgm:pt modelId="{9CB3C661-58D3-4FCD-B862-759E35F95D07}" type="pres">
      <dgm:prSet presAssocID="{1FA92053-FCC7-4187-81D3-A4799FA0E854}" presName="hierChild5" presStyleCnt="0"/>
      <dgm:spPr/>
    </dgm:pt>
    <dgm:pt modelId="{E174E9E1-FE05-448C-A2AC-3141F868BA4A}" type="pres">
      <dgm:prSet presAssocID="{ABDC5A9C-FB2B-4C7C-8AC0-B493F8AD7A2D}" presName="hierChild5" presStyleCnt="0"/>
      <dgm:spPr/>
    </dgm:pt>
    <dgm:pt modelId="{C4F81843-36FF-4B24-BA53-F6C80D342BB8}" type="pres">
      <dgm:prSet presAssocID="{7B0D7D34-F259-4BFC-9E82-C72718F8ABDA}" presName="Name37" presStyleLbl="parChTrans1D3" presStyleIdx="7" presStyleCnt="13" custSzX="619200" custSzY="396002"/>
      <dgm:spPr/>
    </dgm:pt>
    <dgm:pt modelId="{217BD9E3-A5D4-48D6-AAFE-C7B6447F4314}" type="pres">
      <dgm:prSet presAssocID="{03571620-E6D5-4563-8BEB-69AAA5A0628B}" presName="hierRoot2" presStyleCnt="0">
        <dgm:presLayoutVars>
          <dgm:hierBranch val="init"/>
        </dgm:presLayoutVars>
      </dgm:prSet>
      <dgm:spPr/>
    </dgm:pt>
    <dgm:pt modelId="{4C596B4F-0A4D-4306-839A-1343D21DFDF4}" type="pres">
      <dgm:prSet presAssocID="{03571620-E6D5-4563-8BEB-69AAA5A0628B}" presName="rootComposite" presStyleCnt="0"/>
      <dgm:spPr/>
    </dgm:pt>
    <dgm:pt modelId="{3BD4C03A-770F-41E3-A3F7-602AE93D9026}" type="pres">
      <dgm:prSet presAssocID="{03571620-E6D5-4563-8BEB-69AAA5A0628B}" presName="rootText" presStyleLbl="node3" presStyleIdx="7" presStyleCnt="13" custScaleX="87362" custScaleY="99905">
        <dgm:presLayoutVars>
          <dgm:chPref val="3"/>
        </dgm:presLayoutVars>
      </dgm:prSet>
      <dgm:spPr/>
    </dgm:pt>
    <dgm:pt modelId="{D46E3844-1505-4AFD-8B7B-A22F8DBC07D0}" type="pres">
      <dgm:prSet presAssocID="{03571620-E6D5-4563-8BEB-69AAA5A0628B}" presName="rootConnector" presStyleLbl="node3" presStyleIdx="7" presStyleCnt="13"/>
      <dgm:spPr/>
    </dgm:pt>
    <dgm:pt modelId="{E8FDA004-37E1-4F1E-B261-692938E619AF}" type="pres">
      <dgm:prSet presAssocID="{03571620-E6D5-4563-8BEB-69AAA5A0628B}" presName="hierChild4" presStyleCnt="0"/>
      <dgm:spPr/>
    </dgm:pt>
    <dgm:pt modelId="{21C84572-64E3-41C5-B411-8D01BA4F47CF}" type="pres">
      <dgm:prSet presAssocID="{661BA6D6-3ACF-47EA-BB92-AEFB3568B70A}" presName="Name37" presStyleLbl="parChTrans1D4" presStyleIdx="15" presStyleCnt="23" custSzX="619200" custSzY="396000"/>
      <dgm:spPr/>
    </dgm:pt>
    <dgm:pt modelId="{72FD3DC8-DA99-4A46-BC44-D8AB1BAA0A66}" type="pres">
      <dgm:prSet presAssocID="{C56DE89B-AE69-40AC-A21F-D58FC9658D11}" presName="hierRoot2" presStyleCnt="0">
        <dgm:presLayoutVars>
          <dgm:hierBranch val="init"/>
        </dgm:presLayoutVars>
      </dgm:prSet>
      <dgm:spPr/>
    </dgm:pt>
    <dgm:pt modelId="{62770E9B-E716-41DA-A357-87604A8897A2}" type="pres">
      <dgm:prSet presAssocID="{C56DE89B-AE69-40AC-A21F-D58FC9658D11}" presName="rootComposite" presStyleCnt="0"/>
      <dgm:spPr/>
    </dgm:pt>
    <dgm:pt modelId="{A1AF4D16-3279-416B-BFF8-1DCB6EEF7394}" type="pres">
      <dgm:prSet presAssocID="{C56DE89B-AE69-40AC-A21F-D58FC9658D11}" presName="rootText" presStyleLbl="node4" presStyleIdx="15" presStyleCnt="23" custScaleX="87362" custScaleY="99905">
        <dgm:presLayoutVars>
          <dgm:chPref val="3"/>
        </dgm:presLayoutVars>
      </dgm:prSet>
      <dgm:spPr/>
    </dgm:pt>
    <dgm:pt modelId="{32C6DE1E-3B0A-461E-8CD4-7EC3FEAEF914}" type="pres">
      <dgm:prSet presAssocID="{C56DE89B-AE69-40AC-A21F-D58FC9658D11}" presName="rootConnector" presStyleLbl="node4" presStyleIdx="15" presStyleCnt="23"/>
      <dgm:spPr/>
    </dgm:pt>
    <dgm:pt modelId="{F286B2B6-0881-442D-8318-EA8CB51BB39F}" type="pres">
      <dgm:prSet presAssocID="{C56DE89B-AE69-40AC-A21F-D58FC9658D11}" presName="hierChild4" presStyleCnt="0"/>
      <dgm:spPr/>
    </dgm:pt>
    <dgm:pt modelId="{08F2E028-D7E3-4425-B7E9-B84E3818F0BC}" type="pres">
      <dgm:prSet presAssocID="{C56DE89B-AE69-40AC-A21F-D58FC9658D11}" presName="hierChild5" presStyleCnt="0"/>
      <dgm:spPr/>
    </dgm:pt>
    <dgm:pt modelId="{7B96478B-6339-4E8F-B811-52AD91022050}" type="pres">
      <dgm:prSet presAssocID="{03571620-E6D5-4563-8BEB-69AAA5A0628B}" presName="hierChild5" presStyleCnt="0"/>
      <dgm:spPr/>
    </dgm:pt>
    <dgm:pt modelId="{15CCDDA1-733B-4584-9261-21D47471917E}" type="pres">
      <dgm:prSet presAssocID="{A44DC070-DCFF-4178-B3E3-93E6716E063B}" presName="Name37" presStyleLbl="parChTrans1D3" presStyleIdx="8" presStyleCnt="13" custSzX="619200" custSzY="396002"/>
      <dgm:spPr/>
    </dgm:pt>
    <dgm:pt modelId="{2DB97331-96C3-463D-81C0-8BC2B1B7A62A}" type="pres">
      <dgm:prSet presAssocID="{0D9239DA-45EB-4D09-A925-F7DD6FBC3146}" presName="hierRoot2" presStyleCnt="0">
        <dgm:presLayoutVars>
          <dgm:hierBranch val="init"/>
        </dgm:presLayoutVars>
      </dgm:prSet>
      <dgm:spPr/>
    </dgm:pt>
    <dgm:pt modelId="{CBA16272-2EDF-41CA-92F7-059C668B20E6}" type="pres">
      <dgm:prSet presAssocID="{0D9239DA-45EB-4D09-A925-F7DD6FBC3146}" presName="rootComposite" presStyleCnt="0"/>
      <dgm:spPr/>
    </dgm:pt>
    <dgm:pt modelId="{827A7225-D9B4-4BAE-874D-2E464283FE92}" type="pres">
      <dgm:prSet presAssocID="{0D9239DA-45EB-4D09-A925-F7DD6FBC3146}" presName="rootText" presStyleLbl="node3" presStyleIdx="8" presStyleCnt="13" custScaleX="87362" custScaleY="99905">
        <dgm:presLayoutVars>
          <dgm:chPref val="3"/>
        </dgm:presLayoutVars>
      </dgm:prSet>
      <dgm:spPr/>
    </dgm:pt>
    <dgm:pt modelId="{B38F45BF-E55C-4EA4-8D6C-D6D46DEEB6B4}" type="pres">
      <dgm:prSet presAssocID="{0D9239DA-45EB-4D09-A925-F7DD6FBC3146}" presName="rootConnector" presStyleLbl="node3" presStyleIdx="8" presStyleCnt="13"/>
      <dgm:spPr/>
    </dgm:pt>
    <dgm:pt modelId="{1F7F4C79-DC5E-4CF8-9802-716A25BB1CA7}" type="pres">
      <dgm:prSet presAssocID="{0D9239DA-45EB-4D09-A925-F7DD6FBC3146}" presName="hierChild4" presStyleCnt="0"/>
      <dgm:spPr/>
    </dgm:pt>
    <dgm:pt modelId="{D1C4318F-4ADA-4F32-BC8F-D315C91C068A}" type="pres">
      <dgm:prSet presAssocID="{0D9239DA-45EB-4D09-A925-F7DD6FBC3146}" presName="hierChild5" presStyleCnt="0"/>
      <dgm:spPr/>
    </dgm:pt>
    <dgm:pt modelId="{A53A5E56-5252-4E91-B930-CAA9AC2E708B}" type="pres">
      <dgm:prSet presAssocID="{48D6B5EB-BF80-4223-876B-DA225622CFC7}" presName="hierChild5" presStyleCnt="0"/>
      <dgm:spPr/>
    </dgm:pt>
    <dgm:pt modelId="{A214B27F-3AF5-4C85-A453-50D43C0C362C}" type="pres">
      <dgm:prSet presAssocID="{872D4A9E-355B-43B9-BE19-5D067563AB41}" presName="Name37" presStyleLbl="parChTrans1D2" presStyleIdx="2" presStyleCnt="5" custSzX="619200" custSzY="396002"/>
      <dgm:spPr/>
    </dgm:pt>
    <dgm:pt modelId="{099F97F0-5E02-45E0-ACCE-BA4690FE64A5}" type="pres">
      <dgm:prSet presAssocID="{9F15DDDC-B6B6-4478-AF7B-3820C13D8967}" presName="hierRoot2" presStyleCnt="0">
        <dgm:presLayoutVars>
          <dgm:hierBranch val="init"/>
        </dgm:presLayoutVars>
      </dgm:prSet>
      <dgm:spPr/>
    </dgm:pt>
    <dgm:pt modelId="{5D4A76E2-8206-4CA0-852B-0196CC922AFE}" type="pres">
      <dgm:prSet presAssocID="{9F15DDDC-B6B6-4478-AF7B-3820C13D8967}" presName="rootComposite" presStyleCnt="0"/>
      <dgm:spPr/>
    </dgm:pt>
    <dgm:pt modelId="{16C9E9BE-8DB5-49E1-B816-17C7C350B0C4}" type="pres">
      <dgm:prSet presAssocID="{9F15DDDC-B6B6-4478-AF7B-3820C13D8967}" presName="rootText" presStyleLbl="node2" presStyleIdx="2" presStyleCnt="5" custScaleX="87362" custScaleY="99905">
        <dgm:presLayoutVars>
          <dgm:chPref val="3"/>
        </dgm:presLayoutVars>
      </dgm:prSet>
      <dgm:spPr/>
    </dgm:pt>
    <dgm:pt modelId="{FC903FE9-C9B0-4100-9CF8-65BBD25EBC48}" type="pres">
      <dgm:prSet presAssocID="{9F15DDDC-B6B6-4478-AF7B-3820C13D8967}" presName="rootConnector" presStyleLbl="node2" presStyleIdx="2" presStyleCnt="5"/>
      <dgm:spPr/>
    </dgm:pt>
    <dgm:pt modelId="{9DFB6384-C223-4C65-94CA-9ACF9E8C0CAE}" type="pres">
      <dgm:prSet presAssocID="{9F15DDDC-B6B6-4478-AF7B-3820C13D8967}" presName="hierChild4" presStyleCnt="0"/>
      <dgm:spPr/>
    </dgm:pt>
    <dgm:pt modelId="{CD8507EA-931F-404B-8A54-765FA1E3A256}" type="pres">
      <dgm:prSet presAssocID="{C969FE49-EDCA-40B7-946A-11D65A85BDD9}" presName="Name37" presStyleLbl="parChTrans1D3" presStyleIdx="9" presStyleCnt="13" custSzX="619200" custSzY="396002"/>
      <dgm:spPr/>
    </dgm:pt>
    <dgm:pt modelId="{B46BE3C1-A561-47A5-AC6F-71D1B1AFBDD9}" type="pres">
      <dgm:prSet presAssocID="{56037A40-ECCE-47CB-98C8-77F07BCD439D}" presName="hierRoot2" presStyleCnt="0">
        <dgm:presLayoutVars>
          <dgm:hierBranch val="init"/>
        </dgm:presLayoutVars>
      </dgm:prSet>
      <dgm:spPr/>
    </dgm:pt>
    <dgm:pt modelId="{9AFBBACF-C9EF-427E-BC74-4798D8B03AFE}" type="pres">
      <dgm:prSet presAssocID="{56037A40-ECCE-47CB-98C8-77F07BCD439D}" presName="rootComposite" presStyleCnt="0"/>
      <dgm:spPr/>
    </dgm:pt>
    <dgm:pt modelId="{DE8FA1F9-1F51-42F6-9207-512499C074B3}" type="pres">
      <dgm:prSet presAssocID="{56037A40-ECCE-47CB-98C8-77F07BCD439D}" presName="rootText" presStyleLbl="node3" presStyleIdx="9" presStyleCnt="13" custScaleX="87362" custScaleY="99905">
        <dgm:presLayoutVars>
          <dgm:chPref val="3"/>
        </dgm:presLayoutVars>
      </dgm:prSet>
      <dgm:spPr/>
    </dgm:pt>
    <dgm:pt modelId="{14E5638D-0123-4652-8759-018E9E45282C}" type="pres">
      <dgm:prSet presAssocID="{56037A40-ECCE-47CB-98C8-77F07BCD439D}" presName="rootConnector" presStyleLbl="node3" presStyleIdx="9" presStyleCnt="13"/>
      <dgm:spPr/>
    </dgm:pt>
    <dgm:pt modelId="{74DFE6CE-18E1-4BCB-A6F2-DBB7711B0193}" type="pres">
      <dgm:prSet presAssocID="{56037A40-ECCE-47CB-98C8-77F07BCD439D}" presName="hierChild4" presStyleCnt="0"/>
      <dgm:spPr/>
    </dgm:pt>
    <dgm:pt modelId="{E8246B9A-7EA1-47BD-B18A-FD55B2A2C530}" type="pres">
      <dgm:prSet presAssocID="{7E856E39-1497-4052-940E-497888950CCE}" presName="Name37" presStyleLbl="parChTrans1D4" presStyleIdx="16" presStyleCnt="23" custSzX="619200" custSzY="396000"/>
      <dgm:spPr/>
    </dgm:pt>
    <dgm:pt modelId="{28E2775B-E386-4775-8C6E-8C944C04B760}" type="pres">
      <dgm:prSet presAssocID="{25FC2C9F-E2F6-423D-AA61-A315BE2709A8}" presName="hierRoot2" presStyleCnt="0">
        <dgm:presLayoutVars>
          <dgm:hierBranch val="init"/>
        </dgm:presLayoutVars>
      </dgm:prSet>
      <dgm:spPr/>
    </dgm:pt>
    <dgm:pt modelId="{0451FD61-9C78-4819-8A65-6E56E56797B9}" type="pres">
      <dgm:prSet presAssocID="{25FC2C9F-E2F6-423D-AA61-A315BE2709A8}" presName="rootComposite" presStyleCnt="0"/>
      <dgm:spPr/>
    </dgm:pt>
    <dgm:pt modelId="{C1DA41B8-C4CD-47C0-AE4A-211B128DE1DC}" type="pres">
      <dgm:prSet presAssocID="{25FC2C9F-E2F6-423D-AA61-A315BE2709A8}" presName="rootText" presStyleLbl="node4" presStyleIdx="16" presStyleCnt="23" custScaleX="87362" custScaleY="99905">
        <dgm:presLayoutVars>
          <dgm:chPref val="3"/>
        </dgm:presLayoutVars>
      </dgm:prSet>
      <dgm:spPr/>
    </dgm:pt>
    <dgm:pt modelId="{B0925CD3-2871-4D06-840B-4C2EF91685DB}" type="pres">
      <dgm:prSet presAssocID="{25FC2C9F-E2F6-423D-AA61-A315BE2709A8}" presName="rootConnector" presStyleLbl="node4" presStyleIdx="16" presStyleCnt="23"/>
      <dgm:spPr/>
    </dgm:pt>
    <dgm:pt modelId="{6760A847-9086-472F-9C8F-1F351E21A3E7}" type="pres">
      <dgm:prSet presAssocID="{25FC2C9F-E2F6-423D-AA61-A315BE2709A8}" presName="hierChild4" presStyleCnt="0"/>
      <dgm:spPr/>
    </dgm:pt>
    <dgm:pt modelId="{0FB58578-D9E5-42A3-9DA1-551F23483680}" type="pres">
      <dgm:prSet presAssocID="{25FC2C9F-E2F6-423D-AA61-A315BE2709A8}" presName="hierChild5" presStyleCnt="0"/>
      <dgm:spPr/>
    </dgm:pt>
    <dgm:pt modelId="{81FCC568-6F0A-47BD-B17D-F2D09F8BECC7}" type="pres">
      <dgm:prSet presAssocID="{0579E93C-73D5-4179-8199-32B5FA1421E8}" presName="Name37" presStyleLbl="parChTrans1D4" presStyleIdx="17" presStyleCnt="23" custSzX="619200" custSzY="396000"/>
      <dgm:spPr/>
    </dgm:pt>
    <dgm:pt modelId="{2DB6F713-809D-457C-BE57-E0564EAD81DB}" type="pres">
      <dgm:prSet presAssocID="{2604BC31-0783-4F9A-9B9C-FDE286503D4D}" presName="hierRoot2" presStyleCnt="0">
        <dgm:presLayoutVars>
          <dgm:hierBranch val="init"/>
        </dgm:presLayoutVars>
      </dgm:prSet>
      <dgm:spPr/>
    </dgm:pt>
    <dgm:pt modelId="{1AC0084E-82CB-425F-920D-089A60A14A4F}" type="pres">
      <dgm:prSet presAssocID="{2604BC31-0783-4F9A-9B9C-FDE286503D4D}" presName="rootComposite" presStyleCnt="0"/>
      <dgm:spPr/>
    </dgm:pt>
    <dgm:pt modelId="{E02EF684-5FA5-466E-A66A-86ACA570C328}" type="pres">
      <dgm:prSet presAssocID="{2604BC31-0783-4F9A-9B9C-FDE286503D4D}" presName="rootText" presStyleLbl="node4" presStyleIdx="17" presStyleCnt="23" custScaleX="87362" custScaleY="99905">
        <dgm:presLayoutVars>
          <dgm:chPref val="3"/>
        </dgm:presLayoutVars>
      </dgm:prSet>
      <dgm:spPr/>
    </dgm:pt>
    <dgm:pt modelId="{4DF91E9C-9E0A-44AB-98A5-81CE2A41E425}" type="pres">
      <dgm:prSet presAssocID="{2604BC31-0783-4F9A-9B9C-FDE286503D4D}" presName="rootConnector" presStyleLbl="node4" presStyleIdx="17" presStyleCnt="23"/>
      <dgm:spPr/>
    </dgm:pt>
    <dgm:pt modelId="{7BF47E87-3529-4AF7-A4FE-5454275AD7D4}" type="pres">
      <dgm:prSet presAssocID="{2604BC31-0783-4F9A-9B9C-FDE286503D4D}" presName="hierChild4" presStyleCnt="0"/>
      <dgm:spPr/>
    </dgm:pt>
    <dgm:pt modelId="{8A6DFBF9-6CD6-4B58-BD35-3CAEA5A83E1A}" type="pres">
      <dgm:prSet presAssocID="{2604BC31-0783-4F9A-9B9C-FDE286503D4D}" presName="hierChild5" presStyleCnt="0"/>
      <dgm:spPr/>
    </dgm:pt>
    <dgm:pt modelId="{07DD6719-FD02-4614-BF62-7128B83F5901}" type="pres">
      <dgm:prSet presAssocID="{D235DF12-8B37-4806-8BFE-3548DD9A2CE2}" presName="Name37" presStyleLbl="parChTrans1D4" presStyleIdx="18" presStyleCnt="23" custSzX="619200" custSzY="396000"/>
      <dgm:spPr/>
    </dgm:pt>
    <dgm:pt modelId="{38B4FDAF-3401-4DD0-A9EB-568D073BC8C1}" type="pres">
      <dgm:prSet presAssocID="{E76E0905-7B63-4B62-94A8-07EA41C1EDD2}" presName="hierRoot2" presStyleCnt="0">
        <dgm:presLayoutVars>
          <dgm:hierBranch val="init"/>
        </dgm:presLayoutVars>
      </dgm:prSet>
      <dgm:spPr/>
    </dgm:pt>
    <dgm:pt modelId="{1708CFBD-FD56-4B8E-8BD8-45F021CAB0B7}" type="pres">
      <dgm:prSet presAssocID="{E76E0905-7B63-4B62-94A8-07EA41C1EDD2}" presName="rootComposite" presStyleCnt="0"/>
      <dgm:spPr/>
    </dgm:pt>
    <dgm:pt modelId="{515BE0E7-C252-421A-8D15-41A88C173F80}" type="pres">
      <dgm:prSet presAssocID="{E76E0905-7B63-4B62-94A8-07EA41C1EDD2}" presName="rootText" presStyleLbl="node4" presStyleIdx="18" presStyleCnt="23" custScaleX="87362" custScaleY="99905">
        <dgm:presLayoutVars>
          <dgm:chPref val="3"/>
        </dgm:presLayoutVars>
      </dgm:prSet>
      <dgm:spPr/>
    </dgm:pt>
    <dgm:pt modelId="{EF6899CC-3780-478F-B1B0-B58082159ADC}" type="pres">
      <dgm:prSet presAssocID="{E76E0905-7B63-4B62-94A8-07EA41C1EDD2}" presName="rootConnector" presStyleLbl="node4" presStyleIdx="18" presStyleCnt="23"/>
      <dgm:spPr/>
    </dgm:pt>
    <dgm:pt modelId="{123BCBD1-574E-473B-82E8-B2159DF2B558}" type="pres">
      <dgm:prSet presAssocID="{E76E0905-7B63-4B62-94A8-07EA41C1EDD2}" presName="hierChild4" presStyleCnt="0"/>
      <dgm:spPr/>
    </dgm:pt>
    <dgm:pt modelId="{9C84CB1A-6DA6-4AA6-862E-A40B6CEDEF3A}" type="pres">
      <dgm:prSet presAssocID="{E76E0905-7B63-4B62-94A8-07EA41C1EDD2}" presName="hierChild5" presStyleCnt="0"/>
      <dgm:spPr/>
    </dgm:pt>
    <dgm:pt modelId="{AB339619-59B7-4B66-BFAC-A26E05C6DF16}" type="pres">
      <dgm:prSet presAssocID="{56037A40-ECCE-47CB-98C8-77F07BCD439D}" presName="hierChild5" presStyleCnt="0"/>
      <dgm:spPr/>
    </dgm:pt>
    <dgm:pt modelId="{6183958E-35A3-4EB4-9552-8775917D0F35}" type="pres">
      <dgm:prSet presAssocID="{9F15DDDC-B6B6-4478-AF7B-3820C13D8967}" presName="hierChild5" presStyleCnt="0"/>
      <dgm:spPr/>
    </dgm:pt>
    <dgm:pt modelId="{7DA9AA8B-0E67-4F9E-9D69-B392DCFFA01A}" type="pres">
      <dgm:prSet presAssocID="{FBBBFD8D-027F-4568-9A5F-F5FD95595B5E}" presName="Name37" presStyleLbl="parChTrans1D2" presStyleIdx="3" presStyleCnt="5" custSzX="619200" custSzY="396002"/>
      <dgm:spPr/>
    </dgm:pt>
    <dgm:pt modelId="{81AF5D93-0E57-42AE-844D-E9C9B042D00A}" type="pres">
      <dgm:prSet presAssocID="{22041D52-73F2-4AE4-8A63-2B556A9A55D2}" presName="hierRoot2" presStyleCnt="0">
        <dgm:presLayoutVars>
          <dgm:hierBranch val="init"/>
        </dgm:presLayoutVars>
      </dgm:prSet>
      <dgm:spPr/>
    </dgm:pt>
    <dgm:pt modelId="{B7E792C1-E486-49F9-98D5-045DA3A0F508}" type="pres">
      <dgm:prSet presAssocID="{22041D52-73F2-4AE4-8A63-2B556A9A55D2}" presName="rootComposite" presStyleCnt="0"/>
      <dgm:spPr/>
    </dgm:pt>
    <dgm:pt modelId="{38B3D079-04BF-42E0-AAE5-287310BFC221}" type="pres">
      <dgm:prSet presAssocID="{22041D52-73F2-4AE4-8A63-2B556A9A55D2}" presName="rootText" presStyleLbl="node2" presStyleIdx="3" presStyleCnt="5" custScaleX="87362" custScaleY="99905">
        <dgm:presLayoutVars>
          <dgm:chPref val="3"/>
        </dgm:presLayoutVars>
      </dgm:prSet>
      <dgm:spPr/>
    </dgm:pt>
    <dgm:pt modelId="{B0D06C6A-F9AD-4512-9EFA-C08D01A54DD4}" type="pres">
      <dgm:prSet presAssocID="{22041D52-73F2-4AE4-8A63-2B556A9A55D2}" presName="rootConnector" presStyleLbl="node2" presStyleIdx="3" presStyleCnt="5"/>
      <dgm:spPr/>
    </dgm:pt>
    <dgm:pt modelId="{B3ACCCDB-BDAC-46C5-99C1-4CCB1F818CAD}" type="pres">
      <dgm:prSet presAssocID="{22041D52-73F2-4AE4-8A63-2B556A9A55D2}" presName="hierChild4" presStyleCnt="0"/>
      <dgm:spPr/>
    </dgm:pt>
    <dgm:pt modelId="{05D5CE43-B9D1-491F-9870-8AE5AD1520A0}" type="pres">
      <dgm:prSet presAssocID="{048B3153-8E45-4026-9A28-6A961C35E7D0}" presName="Name37" presStyleLbl="parChTrans1D3" presStyleIdx="10" presStyleCnt="13" custSzX="619200" custSzY="396002"/>
      <dgm:spPr/>
    </dgm:pt>
    <dgm:pt modelId="{295D84B5-B90B-43B3-9AC2-358950DC9E3E}" type="pres">
      <dgm:prSet presAssocID="{CA12F468-7721-47D9-8BAF-CEFE730A8BAF}" presName="hierRoot2" presStyleCnt="0">
        <dgm:presLayoutVars>
          <dgm:hierBranch val="init"/>
        </dgm:presLayoutVars>
      </dgm:prSet>
      <dgm:spPr/>
    </dgm:pt>
    <dgm:pt modelId="{6E6F06A9-8947-40F5-8C6C-6A9A11EED37F}" type="pres">
      <dgm:prSet presAssocID="{CA12F468-7721-47D9-8BAF-CEFE730A8BAF}" presName="rootComposite" presStyleCnt="0"/>
      <dgm:spPr/>
    </dgm:pt>
    <dgm:pt modelId="{8E56A792-E462-4682-B8B1-7F2DCE7671FF}" type="pres">
      <dgm:prSet presAssocID="{CA12F468-7721-47D9-8BAF-CEFE730A8BAF}" presName="rootText" presStyleLbl="node3" presStyleIdx="10" presStyleCnt="13" custScaleX="87362" custScaleY="99905">
        <dgm:presLayoutVars>
          <dgm:chPref val="3"/>
        </dgm:presLayoutVars>
      </dgm:prSet>
      <dgm:spPr/>
    </dgm:pt>
    <dgm:pt modelId="{8FE9F750-9E30-4C71-A7E8-4223BC58769F}" type="pres">
      <dgm:prSet presAssocID="{CA12F468-7721-47D9-8BAF-CEFE730A8BAF}" presName="rootConnector" presStyleLbl="node3" presStyleIdx="10" presStyleCnt="13"/>
      <dgm:spPr/>
    </dgm:pt>
    <dgm:pt modelId="{79D0D58B-77B0-4783-83E2-AA0C6FE944A1}" type="pres">
      <dgm:prSet presAssocID="{CA12F468-7721-47D9-8BAF-CEFE730A8BAF}" presName="hierChild4" presStyleCnt="0"/>
      <dgm:spPr/>
    </dgm:pt>
    <dgm:pt modelId="{769E1226-C59F-4442-B348-96E6B94F6E47}" type="pres">
      <dgm:prSet presAssocID="{CDEDBDAF-6035-4A49-B5FC-BB6C68ED4A83}" presName="Name37" presStyleLbl="parChTrans1D4" presStyleIdx="19" presStyleCnt="23" custSzX="619200" custSzY="396000"/>
      <dgm:spPr/>
    </dgm:pt>
    <dgm:pt modelId="{098E4B7E-C8A2-409F-AAA4-B91A38083475}" type="pres">
      <dgm:prSet presAssocID="{A569CF6C-588F-46E5-9C0F-D09E394EAC47}" presName="hierRoot2" presStyleCnt="0">
        <dgm:presLayoutVars>
          <dgm:hierBranch val="init"/>
        </dgm:presLayoutVars>
      </dgm:prSet>
      <dgm:spPr/>
    </dgm:pt>
    <dgm:pt modelId="{4CA39CC6-572A-4DE6-BA8D-DB47508F68F4}" type="pres">
      <dgm:prSet presAssocID="{A569CF6C-588F-46E5-9C0F-D09E394EAC47}" presName="rootComposite" presStyleCnt="0"/>
      <dgm:spPr/>
    </dgm:pt>
    <dgm:pt modelId="{9498BDA2-7995-41D7-B1FA-13CC9E50929C}" type="pres">
      <dgm:prSet presAssocID="{A569CF6C-588F-46E5-9C0F-D09E394EAC47}" presName="rootText" presStyleLbl="node4" presStyleIdx="19" presStyleCnt="23" custScaleX="87362" custScaleY="99905">
        <dgm:presLayoutVars>
          <dgm:chPref val="3"/>
        </dgm:presLayoutVars>
      </dgm:prSet>
      <dgm:spPr/>
    </dgm:pt>
    <dgm:pt modelId="{295EC102-B277-4BE1-968F-4CD4D13A9A69}" type="pres">
      <dgm:prSet presAssocID="{A569CF6C-588F-46E5-9C0F-D09E394EAC47}" presName="rootConnector" presStyleLbl="node4" presStyleIdx="19" presStyleCnt="23"/>
      <dgm:spPr/>
    </dgm:pt>
    <dgm:pt modelId="{A7688CEA-C870-4900-B48D-F90AD70B8522}" type="pres">
      <dgm:prSet presAssocID="{A569CF6C-588F-46E5-9C0F-D09E394EAC47}" presName="hierChild4" presStyleCnt="0"/>
      <dgm:spPr/>
    </dgm:pt>
    <dgm:pt modelId="{2492FE5E-86D9-4265-8C18-66A8C2AC189A}" type="pres">
      <dgm:prSet presAssocID="{A569CF6C-588F-46E5-9C0F-D09E394EAC47}" presName="hierChild5" presStyleCnt="0"/>
      <dgm:spPr/>
    </dgm:pt>
    <dgm:pt modelId="{BBC20A26-DFB9-40D6-B20D-F9FC1C655DC6}" type="pres">
      <dgm:prSet presAssocID="{0C8FD079-F038-419C-8DFF-2FDE3020697F}" presName="Name37" presStyleLbl="parChTrans1D4" presStyleIdx="20" presStyleCnt="23" custSzX="619200" custSzY="396000"/>
      <dgm:spPr/>
    </dgm:pt>
    <dgm:pt modelId="{1847FCDB-CB35-46E6-A310-6828C486DBA1}" type="pres">
      <dgm:prSet presAssocID="{EDE7ADC9-3AD8-46E7-8AA7-D1C0BD9E97D3}" presName="hierRoot2" presStyleCnt="0">
        <dgm:presLayoutVars>
          <dgm:hierBranch val="init"/>
        </dgm:presLayoutVars>
      </dgm:prSet>
      <dgm:spPr/>
    </dgm:pt>
    <dgm:pt modelId="{4400EB41-8230-410A-8325-8E75ED069C53}" type="pres">
      <dgm:prSet presAssocID="{EDE7ADC9-3AD8-46E7-8AA7-D1C0BD9E97D3}" presName="rootComposite" presStyleCnt="0"/>
      <dgm:spPr/>
    </dgm:pt>
    <dgm:pt modelId="{160EEC70-7BF2-4034-A67A-883A26EFD6B9}" type="pres">
      <dgm:prSet presAssocID="{EDE7ADC9-3AD8-46E7-8AA7-D1C0BD9E97D3}" presName="rootText" presStyleLbl="node4" presStyleIdx="20" presStyleCnt="23" custScaleX="87362" custScaleY="99905">
        <dgm:presLayoutVars>
          <dgm:chPref val="3"/>
        </dgm:presLayoutVars>
      </dgm:prSet>
      <dgm:spPr/>
    </dgm:pt>
    <dgm:pt modelId="{EC79DACD-A5DE-49E1-A2F5-8668EDEFAD30}" type="pres">
      <dgm:prSet presAssocID="{EDE7ADC9-3AD8-46E7-8AA7-D1C0BD9E97D3}" presName="rootConnector" presStyleLbl="node4" presStyleIdx="20" presStyleCnt="23"/>
      <dgm:spPr/>
    </dgm:pt>
    <dgm:pt modelId="{90069B91-6847-4DB9-9302-76E84E1BE6F3}" type="pres">
      <dgm:prSet presAssocID="{EDE7ADC9-3AD8-46E7-8AA7-D1C0BD9E97D3}" presName="hierChild4" presStyleCnt="0"/>
      <dgm:spPr/>
    </dgm:pt>
    <dgm:pt modelId="{A06D500A-49D7-46F8-99AE-F3C9DE1C0D46}" type="pres">
      <dgm:prSet presAssocID="{EDE7ADC9-3AD8-46E7-8AA7-D1C0BD9E97D3}" presName="hierChild5" presStyleCnt="0"/>
      <dgm:spPr/>
    </dgm:pt>
    <dgm:pt modelId="{353C4A5C-AADB-43A4-A9A8-F3092F41D996}" type="pres">
      <dgm:prSet presAssocID="{CA12F468-7721-47D9-8BAF-CEFE730A8BAF}" presName="hierChild5" presStyleCnt="0"/>
      <dgm:spPr/>
    </dgm:pt>
    <dgm:pt modelId="{9A4ED821-429B-4707-AD96-26808AE67615}" type="pres">
      <dgm:prSet presAssocID="{19781507-947F-4A17-B7ED-F2FA26108BF3}" presName="Name37" presStyleLbl="parChTrans1D3" presStyleIdx="11" presStyleCnt="13" custSzX="619200" custSzY="396002"/>
      <dgm:spPr/>
    </dgm:pt>
    <dgm:pt modelId="{E3688197-FA1A-42FE-B209-11868D6C8D00}" type="pres">
      <dgm:prSet presAssocID="{48A8E70C-6157-4EC3-BA3C-197297853C7E}" presName="hierRoot2" presStyleCnt="0">
        <dgm:presLayoutVars>
          <dgm:hierBranch val="init"/>
        </dgm:presLayoutVars>
      </dgm:prSet>
      <dgm:spPr/>
    </dgm:pt>
    <dgm:pt modelId="{BDDFBB0C-292B-44BA-8E26-85ECF01C234D}" type="pres">
      <dgm:prSet presAssocID="{48A8E70C-6157-4EC3-BA3C-197297853C7E}" presName="rootComposite" presStyleCnt="0"/>
      <dgm:spPr/>
    </dgm:pt>
    <dgm:pt modelId="{0054C325-F9A1-4A4D-834F-D2E0B69FE73B}" type="pres">
      <dgm:prSet presAssocID="{48A8E70C-6157-4EC3-BA3C-197297853C7E}" presName="rootText" presStyleLbl="node3" presStyleIdx="11" presStyleCnt="13" custScaleX="87362" custScaleY="99905">
        <dgm:presLayoutVars>
          <dgm:chPref val="3"/>
        </dgm:presLayoutVars>
      </dgm:prSet>
      <dgm:spPr/>
    </dgm:pt>
    <dgm:pt modelId="{3D997539-E413-4D94-BA24-289BC3B285E9}" type="pres">
      <dgm:prSet presAssocID="{48A8E70C-6157-4EC3-BA3C-197297853C7E}" presName="rootConnector" presStyleLbl="node3" presStyleIdx="11" presStyleCnt="13"/>
      <dgm:spPr/>
    </dgm:pt>
    <dgm:pt modelId="{C8B0D6BF-A367-481F-87D1-E9AC14A9A4A2}" type="pres">
      <dgm:prSet presAssocID="{48A8E70C-6157-4EC3-BA3C-197297853C7E}" presName="hierChild4" presStyleCnt="0"/>
      <dgm:spPr/>
    </dgm:pt>
    <dgm:pt modelId="{19420D86-4CA7-4B1F-B210-4401490DA63D}" type="pres">
      <dgm:prSet presAssocID="{84AE53FA-9157-4711-A093-35BFF577E8C0}" presName="Name37" presStyleLbl="parChTrans1D4" presStyleIdx="21" presStyleCnt="23" custSzX="619200" custSzY="396000"/>
      <dgm:spPr/>
    </dgm:pt>
    <dgm:pt modelId="{ED31669B-9263-46DA-A320-4F1FFB0A0D74}" type="pres">
      <dgm:prSet presAssocID="{5CDA5F6C-FF9D-4DB7-8385-1C05883B348B}" presName="hierRoot2" presStyleCnt="0">
        <dgm:presLayoutVars>
          <dgm:hierBranch val="init"/>
        </dgm:presLayoutVars>
      </dgm:prSet>
      <dgm:spPr/>
    </dgm:pt>
    <dgm:pt modelId="{E6176CE3-861C-444A-8983-8A24CAE45F7F}" type="pres">
      <dgm:prSet presAssocID="{5CDA5F6C-FF9D-4DB7-8385-1C05883B348B}" presName="rootComposite" presStyleCnt="0"/>
      <dgm:spPr/>
    </dgm:pt>
    <dgm:pt modelId="{5A762FBE-355E-4C55-97D6-9C1F3B2861EE}" type="pres">
      <dgm:prSet presAssocID="{5CDA5F6C-FF9D-4DB7-8385-1C05883B348B}" presName="rootText" presStyleLbl="node4" presStyleIdx="21" presStyleCnt="23" custScaleX="87362" custScaleY="99905">
        <dgm:presLayoutVars>
          <dgm:chPref val="3"/>
        </dgm:presLayoutVars>
      </dgm:prSet>
      <dgm:spPr/>
    </dgm:pt>
    <dgm:pt modelId="{9C368811-4E4E-4DDC-9DDE-693147716E14}" type="pres">
      <dgm:prSet presAssocID="{5CDA5F6C-FF9D-4DB7-8385-1C05883B348B}" presName="rootConnector" presStyleLbl="node4" presStyleIdx="21" presStyleCnt="23"/>
      <dgm:spPr/>
    </dgm:pt>
    <dgm:pt modelId="{FF14A831-A94C-483E-9C1B-FCEEE7549B13}" type="pres">
      <dgm:prSet presAssocID="{5CDA5F6C-FF9D-4DB7-8385-1C05883B348B}" presName="hierChild4" presStyleCnt="0"/>
      <dgm:spPr/>
    </dgm:pt>
    <dgm:pt modelId="{017A476C-BC18-4571-8CF9-13DD432699FE}" type="pres">
      <dgm:prSet presAssocID="{5CDA5F6C-FF9D-4DB7-8385-1C05883B348B}" presName="hierChild5" presStyleCnt="0"/>
      <dgm:spPr/>
    </dgm:pt>
    <dgm:pt modelId="{E4674053-4A25-4391-9AFD-6A2FEA80D5B4}" type="pres">
      <dgm:prSet presAssocID="{518A1D54-9E8E-4298-B2E3-903830B85C04}" presName="Name37" presStyleLbl="parChTrans1D4" presStyleIdx="22" presStyleCnt="23" custSzX="619200" custSzY="396000"/>
      <dgm:spPr/>
    </dgm:pt>
    <dgm:pt modelId="{76EB9243-5086-497B-8E13-418C38BF11F2}" type="pres">
      <dgm:prSet presAssocID="{F530C223-97F5-40DD-BABE-94184347EABC}" presName="hierRoot2" presStyleCnt="0">
        <dgm:presLayoutVars>
          <dgm:hierBranch val="init"/>
        </dgm:presLayoutVars>
      </dgm:prSet>
      <dgm:spPr/>
    </dgm:pt>
    <dgm:pt modelId="{09EB32E7-04F0-4786-8394-6593FC51C152}" type="pres">
      <dgm:prSet presAssocID="{F530C223-97F5-40DD-BABE-94184347EABC}" presName="rootComposite" presStyleCnt="0"/>
      <dgm:spPr/>
    </dgm:pt>
    <dgm:pt modelId="{BF249561-289D-4E7C-8DE2-7EEBFC5DA6BE}" type="pres">
      <dgm:prSet presAssocID="{F530C223-97F5-40DD-BABE-94184347EABC}" presName="rootText" presStyleLbl="node4" presStyleIdx="22" presStyleCnt="23" custScaleX="87362" custScaleY="99905">
        <dgm:presLayoutVars>
          <dgm:chPref val="3"/>
        </dgm:presLayoutVars>
      </dgm:prSet>
      <dgm:spPr/>
    </dgm:pt>
    <dgm:pt modelId="{73D417A9-0409-4C18-A1B0-A2BD707B37E0}" type="pres">
      <dgm:prSet presAssocID="{F530C223-97F5-40DD-BABE-94184347EABC}" presName="rootConnector" presStyleLbl="node4" presStyleIdx="22" presStyleCnt="23"/>
      <dgm:spPr/>
    </dgm:pt>
    <dgm:pt modelId="{2B21FD8E-434B-4363-A52D-92191B0B8597}" type="pres">
      <dgm:prSet presAssocID="{F530C223-97F5-40DD-BABE-94184347EABC}" presName="hierChild4" presStyleCnt="0"/>
      <dgm:spPr/>
    </dgm:pt>
    <dgm:pt modelId="{067431C8-2DBA-4772-9575-BC8161002958}" type="pres">
      <dgm:prSet presAssocID="{F530C223-97F5-40DD-BABE-94184347EABC}" presName="hierChild5" presStyleCnt="0"/>
      <dgm:spPr/>
    </dgm:pt>
    <dgm:pt modelId="{285140D1-F6CD-48AD-9580-0EDFC00D5A73}" type="pres">
      <dgm:prSet presAssocID="{48A8E70C-6157-4EC3-BA3C-197297853C7E}" presName="hierChild5" presStyleCnt="0"/>
      <dgm:spPr/>
    </dgm:pt>
    <dgm:pt modelId="{E0827D03-C33B-478B-BF61-8FDD8E10A33D}" type="pres">
      <dgm:prSet presAssocID="{22041D52-73F2-4AE4-8A63-2B556A9A55D2}" presName="hierChild5" presStyleCnt="0"/>
      <dgm:spPr/>
    </dgm:pt>
    <dgm:pt modelId="{A2720323-7835-4FF9-8A3C-F64168A49E61}" type="pres">
      <dgm:prSet presAssocID="{6C2B327F-1C20-435B-9585-7DADD05C2A95}" presName="Name37" presStyleLbl="parChTrans1D2" presStyleIdx="4" presStyleCnt="5" custSzX="619200" custSzY="396002"/>
      <dgm:spPr/>
    </dgm:pt>
    <dgm:pt modelId="{CD0E4C91-37A0-432F-BA00-8A6C0C568A3F}" type="pres">
      <dgm:prSet presAssocID="{0F080E7F-C9C5-419E-B114-600CE7AC03AB}" presName="hierRoot2" presStyleCnt="0">
        <dgm:presLayoutVars>
          <dgm:hierBranch val="init"/>
        </dgm:presLayoutVars>
      </dgm:prSet>
      <dgm:spPr/>
    </dgm:pt>
    <dgm:pt modelId="{FD97FD04-9B93-42F4-87F3-BD8C0DAE79D2}" type="pres">
      <dgm:prSet presAssocID="{0F080E7F-C9C5-419E-B114-600CE7AC03AB}" presName="rootComposite" presStyleCnt="0"/>
      <dgm:spPr/>
    </dgm:pt>
    <dgm:pt modelId="{652E50FD-1482-409A-9C04-00157060EFAD}" type="pres">
      <dgm:prSet presAssocID="{0F080E7F-C9C5-419E-B114-600CE7AC03AB}" presName="rootText" presStyleLbl="node2" presStyleIdx="4" presStyleCnt="5" custScaleX="87362" custScaleY="99905">
        <dgm:presLayoutVars>
          <dgm:chPref val="3"/>
        </dgm:presLayoutVars>
      </dgm:prSet>
      <dgm:spPr/>
    </dgm:pt>
    <dgm:pt modelId="{C0720F8A-BEE6-4C8D-8015-562C90F50074}" type="pres">
      <dgm:prSet presAssocID="{0F080E7F-C9C5-419E-B114-600CE7AC03AB}" presName="rootConnector" presStyleLbl="node2" presStyleIdx="4" presStyleCnt="5"/>
      <dgm:spPr/>
    </dgm:pt>
    <dgm:pt modelId="{955BCE34-497D-4CC5-9DA3-C361D73B91D6}" type="pres">
      <dgm:prSet presAssocID="{0F080E7F-C9C5-419E-B114-600CE7AC03AB}" presName="hierChild4" presStyleCnt="0"/>
      <dgm:spPr/>
    </dgm:pt>
    <dgm:pt modelId="{488E2B37-456F-4AD4-B95A-E3011333B6E0}" type="pres">
      <dgm:prSet presAssocID="{2F83EA9A-CA73-4234-86AD-BBA9E37B3FB2}" presName="Name37" presStyleLbl="parChTrans1D3" presStyleIdx="12" presStyleCnt="13" custSzX="619200" custSzY="396000"/>
      <dgm:spPr/>
    </dgm:pt>
    <dgm:pt modelId="{A4B00B34-9F86-487D-86E7-1C3901598C28}" type="pres">
      <dgm:prSet presAssocID="{63FADFBD-684B-4164-9481-F8BB6FD2C067}" presName="hierRoot2" presStyleCnt="0">
        <dgm:presLayoutVars>
          <dgm:hierBranch val="init"/>
        </dgm:presLayoutVars>
      </dgm:prSet>
      <dgm:spPr/>
    </dgm:pt>
    <dgm:pt modelId="{5757EA9E-C3E7-4693-945A-91F64A1A22A6}" type="pres">
      <dgm:prSet presAssocID="{63FADFBD-684B-4164-9481-F8BB6FD2C067}" presName="rootComposite" presStyleCnt="0"/>
      <dgm:spPr/>
    </dgm:pt>
    <dgm:pt modelId="{C82936E2-7B94-498F-8977-293F1F0C72E1}" type="pres">
      <dgm:prSet presAssocID="{63FADFBD-684B-4164-9481-F8BB6FD2C067}" presName="rootText" presStyleLbl="node3" presStyleIdx="12" presStyleCnt="13" custScaleX="87362" custScaleY="99905">
        <dgm:presLayoutVars>
          <dgm:chPref val="3"/>
        </dgm:presLayoutVars>
      </dgm:prSet>
      <dgm:spPr/>
    </dgm:pt>
    <dgm:pt modelId="{8CB38569-0A62-495D-8C41-1071BEBCC83D}" type="pres">
      <dgm:prSet presAssocID="{63FADFBD-684B-4164-9481-F8BB6FD2C067}" presName="rootConnector" presStyleLbl="node3" presStyleIdx="12" presStyleCnt="13"/>
      <dgm:spPr/>
    </dgm:pt>
    <dgm:pt modelId="{75760243-653E-4784-8D72-2335E0E1EFCD}" type="pres">
      <dgm:prSet presAssocID="{63FADFBD-684B-4164-9481-F8BB6FD2C067}" presName="hierChild4" presStyleCnt="0"/>
      <dgm:spPr/>
    </dgm:pt>
    <dgm:pt modelId="{89A2F686-A14B-4AC3-9063-7EB83699BACA}" type="pres">
      <dgm:prSet presAssocID="{63FADFBD-684B-4164-9481-F8BB6FD2C067}" presName="hierChild5" presStyleCnt="0"/>
      <dgm:spPr/>
    </dgm:pt>
    <dgm:pt modelId="{A5EFB5F4-97FE-48A3-9691-ECA65B57DB52}" type="pres">
      <dgm:prSet presAssocID="{0F080E7F-C9C5-419E-B114-600CE7AC03AB}" presName="hierChild5" presStyleCnt="0"/>
      <dgm:spPr/>
    </dgm:pt>
    <dgm:pt modelId="{BBD73CDF-DC29-43C8-8D6D-B1A1EE34DAC0}" type="pres">
      <dgm:prSet presAssocID="{2F7FC89F-834F-49C7-9AA8-DA2B882764E2}" presName="hierChild3" presStyleCnt="0"/>
      <dgm:spPr/>
    </dgm:pt>
  </dgm:ptLst>
  <dgm:cxnLst>
    <dgm:cxn modelId="{7D418A00-97F2-4706-A9C4-4B305896E6F4}" srcId="{48D6B5EB-BF80-4223-876B-DA225622CFC7}" destId="{03571620-E6D5-4563-8BEB-69AAA5A0628B}" srcOrd="1" destOrd="0" parTransId="{7B0D7D34-F259-4BFC-9E82-C72718F8ABDA}" sibTransId="{971CE2D1-D5CB-4B85-BDB3-0E3AD8AC0ECA}"/>
    <dgm:cxn modelId="{9ECC7C02-BCDB-4B96-B081-8A8871DC9455}" type="presOf" srcId="{F8E940F2-A2F8-460C-A7E3-F62097E8A944}" destId="{9F089D42-7A20-40FF-9B28-723B4A5EAE6C}" srcOrd="0" destOrd="0" presId="urn:microsoft.com/office/officeart/2005/8/layout/orgChart1"/>
    <dgm:cxn modelId="{B3A83703-1091-406B-937E-2CFA8E9A4A29}" srcId="{ABDC5A9C-FB2B-4C7C-8AC0-B493F8AD7A2D}" destId="{1FA92053-FCC7-4187-81D3-A4799FA0E854}" srcOrd="0" destOrd="0" parTransId="{B0DF37DC-73AC-4EA1-80C8-78AE065BD6D3}" sibTransId="{64FA11A2-1958-42C0-8CF8-1192E3E7850C}"/>
    <dgm:cxn modelId="{3753A705-892E-4902-9DE6-7FA4C01FE37B}" type="presOf" srcId="{9B1AD439-6205-4B2B-857D-E9804576DE7E}" destId="{3B0C9811-879C-4923-B305-79B0A940F32C}" srcOrd="0" destOrd="0" presId="urn:microsoft.com/office/officeart/2005/8/layout/orgChart1"/>
    <dgm:cxn modelId="{CC1D3709-9FA9-427E-B615-0C4AE330ABD4}" type="presOf" srcId="{2604BC31-0783-4F9A-9B9C-FDE286503D4D}" destId="{4DF91E9C-9E0A-44AB-98A5-81CE2A41E425}" srcOrd="1" destOrd="0" presId="urn:microsoft.com/office/officeart/2005/8/layout/orgChart1"/>
    <dgm:cxn modelId="{3C341011-13CE-4F4F-BF72-FC3E549B64C8}" type="presOf" srcId="{EB295301-6342-4D62-9B84-C4068A13B523}" destId="{FEB388F2-FBCD-46EA-8E97-741E43B36900}" srcOrd="1" destOrd="0" presId="urn:microsoft.com/office/officeart/2005/8/layout/orgChart1"/>
    <dgm:cxn modelId="{DCA1FF12-E775-44BF-866A-B3BCF6FD92D1}" type="presOf" srcId="{0F080E7F-C9C5-419E-B114-600CE7AC03AB}" destId="{652E50FD-1482-409A-9C04-00157060EFAD}" srcOrd="0" destOrd="0" presId="urn:microsoft.com/office/officeart/2005/8/layout/orgChart1"/>
    <dgm:cxn modelId="{C868E814-FFB8-4423-8325-02E9C7B9DDFD}" type="presOf" srcId="{2F7FC89F-834F-49C7-9AA8-DA2B882764E2}" destId="{79E13BF3-88B1-4001-8365-C62C6FB108C1}" srcOrd="0" destOrd="0" presId="urn:microsoft.com/office/officeart/2005/8/layout/orgChart1"/>
    <dgm:cxn modelId="{40D61E15-CEA2-40FD-84B9-99B1270F57FC}" type="presOf" srcId="{22041D52-73F2-4AE4-8A63-2B556A9A55D2}" destId="{B0D06C6A-F9AD-4512-9EFA-C08D01A54DD4}" srcOrd="1" destOrd="0" presId="urn:microsoft.com/office/officeart/2005/8/layout/orgChart1"/>
    <dgm:cxn modelId="{3606BB15-DD4A-4EE5-8375-87D12383BCEA}" srcId="{8A487F5C-D615-4A50-9225-AA5451AB6170}" destId="{EED5414E-08EB-4556-A7F4-564BCF57E9F0}" srcOrd="4" destOrd="0" parTransId="{825CBEB8-83C0-4AB2-9D3C-5963A2394803}" sibTransId="{1EA9A1FD-397E-4F75-981A-36945CAA216F}"/>
    <dgm:cxn modelId="{3E6E0417-A8EB-4E5C-A11B-7C411BCBCE31}" type="presOf" srcId="{9B1AD439-6205-4B2B-857D-E9804576DE7E}" destId="{F9BB0F06-297E-48DA-B885-BEF16D670769}" srcOrd="1" destOrd="0" presId="urn:microsoft.com/office/officeart/2005/8/layout/orgChart1"/>
    <dgm:cxn modelId="{675F8617-7DE4-4970-8344-5E6DC060C8CC}" srcId="{48A8E70C-6157-4EC3-BA3C-197297853C7E}" destId="{F530C223-97F5-40DD-BABE-94184347EABC}" srcOrd="1" destOrd="0" parTransId="{518A1D54-9E8E-4298-B2E3-903830B85C04}" sibTransId="{8FD74613-0B43-49F5-A3BA-021F393E5C70}"/>
    <dgm:cxn modelId="{F8DF8B17-5420-4C2E-8687-0D13218A0A6A}" type="presOf" srcId="{16B92EC1-CD03-4796-9CEA-BE8857D6C13C}" destId="{78BB4D8E-2F21-4BFB-9108-E4492B46ED2B}" srcOrd="0" destOrd="0" presId="urn:microsoft.com/office/officeart/2005/8/layout/orgChart1"/>
    <dgm:cxn modelId="{F58F0F19-53A4-40DA-9A3B-B47A882C4065}" type="presOf" srcId="{0579E93C-73D5-4179-8199-32B5FA1421E8}" destId="{81FCC568-6F0A-47BD-B17D-F2D09F8BECC7}" srcOrd="0" destOrd="0" presId="urn:microsoft.com/office/officeart/2005/8/layout/orgChart1"/>
    <dgm:cxn modelId="{B558E41D-344B-4F3F-9E07-C84480A568D0}" srcId="{625281C8-5D62-4D84-8331-8C47A40DB013}" destId="{1B6D0EEB-1C6F-4F5A-931B-A70660EA22E2}" srcOrd="0" destOrd="0" parTransId="{B89F6DE6-E9FE-42F2-B8CD-B8D4C0A804E7}" sibTransId="{9EDEBA2A-B086-4AE0-97D5-D654B886D8CC}"/>
    <dgm:cxn modelId="{D3F3E821-A1A9-456F-A45B-626FDEF54DA8}" type="presOf" srcId="{15992D7D-B268-41C9-AB7B-46C6C5ADD9AF}" destId="{3A9E9D7A-9E09-4642-8024-ED88F7A9568D}" srcOrd="0" destOrd="0" presId="urn:microsoft.com/office/officeart/2005/8/layout/orgChart1"/>
    <dgm:cxn modelId="{15FB5C22-E212-441C-A0C4-9D644E50AAF0}" type="presOf" srcId="{2F83EA9A-CA73-4234-86AD-BBA9E37B3FB2}" destId="{488E2B37-456F-4AD4-B95A-E3011333B6E0}" srcOrd="0" destOrd="0" presId="urn:microsoft.com/office/officeart/2005/8/layout/orgChart1"/>
    <dgm:cxn modelId="{5F739D22-ABF8-495B-8FCC-6A88169A012A}" type="presOf" srcId="{A44DC070-DCFF-4178-B3E3-93E6716E063B}" destId="{15CCDDA1-733B-4584-9261-21D47471917E}" srcOrd="0" destOrd="0" presId="urn:microsoft.com/office/officeart/2005/8/layout/orgChart1"/>
    <dgm:cxn modelId="{403CC423-DB9D-4E1A-A60C-E243E66E695B}" srcId="{EED5414E-08EB-4556-A7F4-564BCF57E9F0}" destId="{FB4466EC-59F2-4E28-8CDC-20C7747A6B72}" srcOrd="0" destOrd="0" parTransId="{C85E8E75-A087-498B-A032-35E72EF7D022}" sibTransId="{3D1E1F56-4B4D-47A3-840E-A5307FA82C46}"/>
    <dgm:cxn modelId="{CD636224-0806-4EED-8856-10701CFA4A27}" type="presOf" srcId="{42917B8B-4899-4915-AFBE-ABF6A2E20986}" destId="{85F14246-BCC4-4640-B7A5-69C97AC09FD3}" srcOrd="0" destOrd="0" presId="urn:microsoft.com/office/officeart/2005/8/layout/orgChart1"/>
    <dgm:cxn modelId="{9D7AEF26-127C-416F-AA85-9334407A90E1}" type="presOf" srcId="{CA12F468-7721-47D9-8BAF-CEFE730A8BAF}" destId="{8FE9F750-9E30-4C71-A7E8-4223BC58769F}" srcOrd="1" destOrd="0" presId="urn:microsoft.com/office/officeart/2005/8/layout/orgChart1"/>
    <dgm:cxn modelId="{9FA08B2A-DC5F-4E9A-8D3D-C770D2A32B1D}" type="presOf" srcId="{A4B7063A-098B-4BD2-AD17-F4C684D11B92}" destId="{F085C15B-0608-42A6-9EF5-A3E461680733}" srcOrd="0" destOrd="0" presId="urn:microsoft.com/office/officeart/2005/8/layout/orgChart1"/>
    <dgm:cxn modelId="{1C1A2C2B-F046-4073-96B7-FEF7D38B5E63}" type="presOf" srcId="{B0DF37DC-73AC-4EA1-80C8-78AE065BD6D3}" destId="{71421A1E-D1B1-4AF2-9949-42951527F4E4}" srcOrd="0" destOrd="0" presId="urn:microsoft.com/office/officeart/2005/8/layout/orgChart1"/>
    <dgm:cxn modelId="{248BC22B-F023-49D2-BFEF-D73993FAC050}" type="presOf" srcId="{63FADFBD-684B-4164-9481-F8BB6FD2C067}" destId="{8CB38569-0A62-495D-8C41-1071BEBCC83D}" srcOrd="1" destOrd="0" presId="urn:microsoft.com/office/officeart/2005/8/layout/orgChart1"/>
    <dgm:cxn modelId="{D3516530-58F9-4D0A-A52A-716D84BEF027}" type="presOf" srcId="{C6CC3A96-5D0A-48D4-B14F-1B4E6225FCBA}" destId="{3D572AB6-9B62-4ED9-B78B-A1E25AFA6952}" srcOrd="1" destOrd="0" presId="urn:microsoft.com/office/officeart/2005/8/layout/orgChart1"/>
    <dgm:cxn modelId="{D1B05C31-792E-4210-A38B-CA74B9D125D5}" srcId="{2F7FC89F-834F-49C7-9AA8-DA2B882764E2}" destId="{0F080E7F-C9C5-419E-B114-600CE7AC03AB}" srcOrd="4" destOrd="0" parTransId="{6C2B327F-1C20-435B-9585-7DADD05C2A95}" sibTransId="{FABAD466-4581-4819-9DFC-DF407144F0B6}"/>
    <dgm:cxn modelId="{A714DE31-039F-4C24-83E9-4A09813B5843}" type="presOf" srcId="{8C3855C3-7BB9-4B18-8A87-D514B573981F}" destId="{A4F33839-A361-45D5-A451-8C044DE328FA}" srcOrd="0" destOrd="0" presId="urn:microsoft.com/office/officeart/2005/8/layout/orgChart1"/>
    <dgm:cxn modelId="{1867CB34-DA91-4503-B8D8-7FD7F2D583D3}" type="presOf" srcId="{661BA6D6-3ACF-47EA-BB92-AEFB3568B70A}" destId="{21C84572-64E3-41C5-B411-8D01BA4F47CF}" srcOrd="0" destOrd="0" presId="urn:microsoft.com/office/officeart/2005/8/layout/orgChart1"/>
    <dgm:cxn modelId="{F6C90235-C232-4767-BC98-A8E057F96213}" type="presOf" srcId="{D235DF12-8B37-4806-8BFE-3548DD9A2CE2}" destId="{07DD6719-FD02-4614-BF62-7128B83F5901}" srcOrd="0" destOrd="0" presId="urn:microsoft.com/office/officeart/2005/8/layout/orgChart1"/>
    <dgm:cxn modelId="{951FB335-C6A2-4D67-BE84-CAD4ED03C3B5}" type="presOf" srcId="{6C2B327F-1C20-435B-9585-7DADD05C2A95}" destId="{A2720323-7835-4FF9-8A3C-F64168A49E61}" srcOrd="0" destOrd="0" presId="urn:microsoft.com/office/officeart/2005/8/layout/orgChart1"/>
    <dgm:cxn modelId="{5B7D6A36-10B4-4B98-97E1-7C97B85F4702}" type="presOf" srcId="{C56DE89B-AE69-40AC-A21F-D58FC9658D11}" destId="{A1AF4D16-3279-416B-BFF8-1DCB6EEF7394}" srcOrd="0" destOrd="0" presId="urn:microsoft.com/office/officeart/2005/8/layout/orgChart1"/>
    <dgm:cxn modelId="{921F2637-B9DC-40B7-81B4-C817E2CC4285}" srcId="{8A487F5C-D615-4A50-9225-AA5451AB6170}" destId="{704BFB62-4D6A-463D-BD28-05C5DF4DC7EA}" srcOrd="1" destOrd="0" parTransId="{18D21CEB-A5AA-4950-95BA-F01F7C271199}" sibTransId="{F351C412-C92C-4A99-B119-1C46E05E44B1}"/>
    <dgm:cxn modelId="{8ECF443B-5F5D-40C3-9567-984278E34B40}" srcId="{7C7269A3-90E6-4983-AE46-451703905D7C}" destId="{DDF62082-AA1E-4003-ACD4-906614803BB5}" srcOrd="1" destOrd="0" parTransId="{F8E940F2-A2F8-460C-A7E3-F62097E8A944}" sibTransId="{FC24979E-0076-454C-BC7B-CAFFD7EA63B4}"/>
    <dgm:cxn modelId="{BC41E83D-1C3F-4888-9028-C760FDCD8306}" srcId="{0266EBC2-D661-4F28-973D-EDBE0DE84B73}" destId="{9B1AD439-6205-4B2B-857D-E9804576DE7E}" srcOrd="0" destOrd="0" parTransId="{9B6958A7-1598-4637-99FC-2851554CA9DA}" sibTransId="{070067B5-CA47-46F6-BE29-E217AFFE4C17}"/>
    <dgm:cxn modelId="{E93E903F-5712-4849-8F85-AE7A125F7552}" type="presOf" srcId="{C6CC3A96-5D0A-48D4-B14F-1B4E6225FCBA}" destId="{B1F4787A-A506-4939-B74D-56AA5D84482A}" srcOrd="0" destOrd="0" presId="urn:microsoft.com/office/officeart/2005/8/layout/orgChart1"/>
    <dgm:cxn modelId="{94A60B40-F184-4E90-8BC4-8D49FD41BD1D}" srcId="{CA12F468-7721-47D9-8BAF-CEFE730A8BAF}" destId="{A569CF6C-588F-46E5-9C0F-D09E394EAC47}" srcOrd="0" destOrd="0" parTransId="{CDEDBDAF-6035-4A49-B5FC-BB6C68ED4A83}" sibTransId="{865984CF-79B1-4C78-A150-BFF67BB2C25D}"/>
    <dgm:cxn modelId="{641A1740-12C3-4866-9274-8389C595EA26}" type="presOf" srcId="{A569CF6C-588F-46E5-9C0F-D09E394EAC47}" destId="{9498BDA2-7995-41D7-B1FA-13CC9E50929C}" srcOrd="0" destOrd="0" presId="urn:microsoft.com/office/officeart/2005/8/layout/orgChart1"/>
    <dgm:cxn modelId="{B1676640-4EF1-43C3-BFC9-4AC34E1365E4}" type="presOf" srcId="{8013E4B1-5737-40D1-89CE-47832E3A04BF}" destId="{09B22FF9-75FD-4AED-B6DF-E87DFDAFADDE}" srcOrd="1" destOrd="0" presId="urn:microsoft.com/office/officeart/2005/8/layout/orgChart1"/>
    <dgm:cxn modelId="{C95D0C5D-F00B-4D3F-85AD-A1C4F2C836A5}" type="presOf" srcId="{0F080E7F-C9C5-419E-B114-600CE7AC03AB}" destId="{C0720F8A-BEE6-4C8D-8015-562C90F50074}" srcOrd="1" destOrd="0" presId="urn:microsoft.com/office/officeart/2005/8/layout/orgChart1"/>
    <dgm:cxn modelId="{F9932B5D-2117-4E27-9CAF-F447431DDED1}" type="presOf" srcId="{CD5B0F61-AB59-4A8E-93CE-A64C56798460}" destId="{8BF09609-2969-4EBE-B7C0-293DED01B4D7}" srcOrd="0" destOrd="0" presId="urn:microsoft.com/office/officeart/2005/8/layout/orgChart1"/>
    <dgm:cxn modelId="{B1C8F95D-EEA5-40BB-8212-A7F1A40B0D6D}" type="presOf" srcId="{0266EBC2-D661-4F28-973D-EDBE0DE84B73}" destId="{FAFD1809-DA97-4F6B-9E8E-6BC2686523F1}" srcOrd="1" destOrd="0" presId="urn:microsoft.com/office/officeart/2005/8/layout/orgChart1"/>
    <dgm:cxn modelId="{43906661-27D6-4ABC-9167-780176F2C0C7}" srcId="{EED5414E-08EB-4556-A7F4-564BCF57E9F0}" destId="{3F95A23A-924D-4746-8368-87AA54A35EC0}" srcOrd="2" destOrd="0" parTransId="{1F6FA2AE-93C3-4EF6-B46B-D0EFBC55578C}" sibTransId="{E9FD3059-1E2B-4493-B5FC-C78C4B8133B1}"/>
    <dgm:cxn modelId="{A41F7362-B69C-4508-B58C-B63AF6F8DC88}" type="presOf" srcId="{25FC2C9F-E2F6-423D-AA61-A315BE2709A8}" destId="{C1DA41B8-C4CD-47C0-AE4A-211B128DE1DC}" srcOrd="0" destOrd="0" presId="urn:microsoft.com/office/officeart/2005/8/layout/orgChart1"/>
    <dgm:cxn modelId="{B28D2A44-B71B-4B0E-9996-57A2F8266DDB}" srcId="{48D6B5EB-BF80-4223-876B-DA225622CFC7}" destId="{0D9239DA-45EB-4D09-A925-F7DD6FBC3146}" srcOrd="2" destOrd="0" parTransId="{A44DC070-DCFF-4178-B3E3-93E6716E063B}" sibTransId="{3EA78EE6-E8A5-4FAB-AC66-17374056002C}"/>
    <dgm:cxn modelId="{B559B064-0DBB-475D-83FF-D7E8037F48B3}" type="presOf" srcId="{1FA92053-FCC7-4187-81D3-A4799FA0E854}" destId="{58B41AD3-838E-4E3C-93C7-8EA7A23EB71F}" srcOrd="1" destOrd="0" presId="urn:microsoft.com/office/officeart/2005/8/layout/orgChart1"/>
    <dgm:cxn modelId="{A1699565-945C-43D7-B591-5168165B5CDA}" type="presOf" srcId="{18D21CEB-A5AA-4950-95BA-F01F7C271199}" destId="{6BD2D595-B5B3-42AD-A939-6872FCEF37B1}" srcOrd="0" destOrd="0" presId="urn:microsoft.com/office/officeart/2005/8/layout/orgChart1"/>
    <dgm:cxn modelId="{407DF967-F04D-44AA-B7DF-71C12AC7284A}" type="presOf" srcId="{0C8FD079-F038-419C-8DFF-2FDE3020697F}" destId="{BBC20A26-DFB9-40D6-B20D-F9FC1C655DC6}" srcOrd="0" destOrd="0" presId="urn:microsoft.com/office/officeart/2005/8/layout/orgChart1"/>
    <dgm:cxn modelId="{EDB32769-B873-4D24-ABCD-E31E7DD813D7}" type="presOf" srcId="{F530C223-97F5-40DD-BABE-94184347EABC}" destId="{73D417A9-0409-4C18-A1B0-A2BD707B37E0}" srcOrd="1" destOrd="0" presId="urn:microsoft.com/office/officeart/2005/8/layout/orgChart1"/>
    <dgm:cxn modelId="{170C5949-A244-4E8C-9089-1D1839F91488}" type="presOf" srcId="{1B6D0EEB-1C6F-4F5A-931B-A70660EA22E2}" destId="{82DA4657-C785-47DD-9063-C25F3E184A10}" srcOrd="1" destOrd="0" presId="urn:microsoft.com/office/officeart/2005/8/layout/orgChart1"/>
    <dgm:cxn modelId="{25063B6A-3FAF-40AB-AFC5-B82222358F0C}" type="presOf" srcId="{CA12F468-7721-47D9-8BAF-CEFE730A8BAF}" destId="{8E56A792-E462-4682-B8B1-7F2DCE7671FF}" srcOrd="0" destOrd="0" presId="urn:microsoft.com/office/officeart/2005/8/layout/orgChart1"/>
    <dgm:cxn modelId="{FA5DC94B-A220-45C8-8D6E-4F59CE86679A}" type="presOf" srcId="{C969FE49-EDCA-40B7-946A-11D65A85BDD9}" destId="{CD8507EA-931F-404B-8A54-765FA1E3A256}" srcOrd="0" destOrd="0" presId="urn:microsoft.com/office/officeart/2005/8/layout/orgChart1"/>
    <dgm:cxn modelId="{4B92D14B-E9EB-4487-989F-5CDAFFB25C3D}" srcId="{CD5B0F61-AB59-4A8E-93CE-A64C56798460}" destId="{9B139114-45C6-431B-9AB6-A154D484809B}" srcOrd="0" destOrd="0" parTransId="{41BC31FA-DC55-4680-A261-9372B09B581C}" sibTransId="{C91A26FC-F048-4520-BABB-D5F683601506}"/>
    <dgm:cxn modelId="{6E66396C-6267-43D7-BBF0-B84336B7588F}" type="presOf" srcId="{8C3855C3-7BB9-4B18-8A87-D514B573981F}" destId="{28F2AD2D-1BC9-48E0-BAAB-135DBD09B94D}" srcOrd="1" destOrd="0" presId="urn:microsoft.com/office/officeart/2005/8/layout/orgChart1"/>
    <dgm:cxn modelId="{A5985B4C-7C49-4018-9D50-EA4A41C71FF1}" type="presOf" srcId="{56037A40-ECCE-47CB-98C8-77F07BCD439D}" destId="{14E5638D-0123-4652-8759-018E9E45282C}" srcOrd="1" destOrd="0" presId="urn:microsoft.com/office/officeart/2005/8/layout/orgChart1"/>
    <dgm:cxn modelId="{3C32CE4C-5315-4A93-A22A-14C9F65E361D}" type="presOf" srcId="{048B3153-8E45-4026-9A28-6A961C35E7D0}" destId="{05D5CE43-B9D1-491F-9870-8AE5AD1520A0}" srcOrd="0" destOrd="0" presId="urn:microsoft.com/office/officeart/2005/8/layout/orgChart1"/>
    <dgm:cxn modelId="{F907E34D-A39F-4A7F-94C4-1F27BE747E5B}" srcId="{03571620-E6D5-4563-8BEB-69AAA5A0628B}" destId="{C56DE89B-AE69-40AC-A21F-D58FC9658D11}" srcOrd="0" destOrd="0" parTransId="{661BA6D6-3ACF-47EA-BB92-AEFB3568B70A}" sibTransId="{D61FB093-1177-415B-8EC8-7A1B83B85FA5}"/>
    <dgm:cxn modelId="{44D6F84E-7A0D-49B8-A335-7BA9F654DC6E}" type="presOf" srcId="{7C7269A3-90E6-4983-AE46-451703905D7C}" destId="{D71C9346-66A3-450D-90AD-7731725F773B}" srcOrd="1" destOrd="0" presId="urn:microsoft.com/office/officeart/2005/8/layout/orgChart1"/>
    <dgm:cxn modelId="{B1B8524F-B929-4E08-A090-765C589B00D2}" type="presOf" srcId="{03571620-E6D5-4563-8BEB-69AAA5A0628B}" destId="{D46E3844-1505-4AFD-8B7B-A22F8DBC07D0}" srcOrd="1" destOrd="0" presId="urn:microsoft.com/office/officeart/2005/8/layout/orgChart1"/>
    <dgm:cxn modelId="{9B146150-C348-45FA-8B7E-E7A256DDFF25}" type="presOf" srcId="{3F95A23A-924D-4746-8368-87AA54A35EC0}" destId="{049EC578-379B-49F7-821B-292F1B9C8954}" srcOrd="0" destOrd="0" presId="urn:microsoft.com/office/officeart/2005/8/layout/orgChart1"/>
    <dgm:cxn modelId="{C75C7070-F708-43B5-9DAB-AACFCDDC7B17}" type="presOf" srcId="{DDF62082-AA1E-4003-ACD4-906614803BB5}" destId="{D8B0125B-7A32-464A-91A8-275E15DD1395}" srcOrd="0" destOrd="0" presId="urn:microsoft.com/office/officeart/2005/8/layout/orgChart1"/>
    <dgm:cxn modelId="{F5830A71-B90D-4201-8399-A3314AE3D4B3}" type="presOf" srcId="{41BC31FA-DC55-4680-A261-9372B09B581C}" destId="{90CC1733-1AEC-41C9-B319-DB85AAFF5E25}" srcOrd="0" destOrd="0" presId="urn:microsoft.com/office/officeart/2005/8/layout/orgChart1"/>
    <dgm:cxn modelId="{38413C71-A440-4962-9DA4-DD28C312E4F3}" type="presOf" srcId="{625281C8-5D62-4D84-8331-8C47A40DB013}" destId="{4A6B5192-BE2D-47AE-86DE-08F4C559445A}" srcOrd="1" destOrd="0" presId="urn:microsoft.com/office/officeart/2005/8/layout/orgChart1"/>
    <dgm:cxn modelId="{38706E71-3A3B-48AD-8DD6-47BFD8DF22A8}" srcId="{22041D52-73F2-4AE4-8A63-2B556A9A55D2}" destId="{CA12F468-7721-47D9-8BAF-CEFE730A8BAF}" srcOrd="0" destOrd="0" parTransId="{048B3153-8E45-4026-9A28-6A961C35E7D0}" sibTransId="{79F7EED7-A167-4119-98E1-7120341481A7}"/>
    <dgm:cxn modelId="{0CA58B71-0E6A-4981-AE05-92DCEFB343C1}" type="presOf" srcId="{538DA53C-5F77-40FB-AE6A-FF38D31E1A8E}" destId="{FBA3307C-EFE8-41BA-8247-39FA46CE0B2C}" srcOrd="0" destOrd="0" presId="urn:microsoft.com/office/officeart/2005/8/layout/orgChart1"/>
    <dgm:cxn modelId="{9716DA51-3BD4-4CA6-AA58-BC8A074A7FA1}" type="presOf" srcId="{625281C8-5D62-4D84-8331-8C47A40DB013}" destId="{740AB3AF-D3C4-4560-9490-CEE692924E35}" srcOrd="0" destOrd="0" presId="urn:microsoft.com/office/officeart/2005/8/layout/orgChart1"/>
    <dgm:cxn modelId="{F14B3C52-6309-49AF-A20B-AB877F963F0B}" srcId="{56037A40-ECCE-47CB-98C8-77F07BCD439D}" destId="{25FC2C9F-E2F6-423D-AA61-A315BE2709A8}" srcOrd="0" destOrd="0" parTransId="{7E856E39-1497-4052-940E-497888950CCE}" sibTransId="{0B3EA8FE-0679-4E9D-B3E2-48F7AFFA2452}"/>
    <dgm:cxn modelId="{5CA32B73-8919-4496-AD1B-55CCA52B1FEE}" type="presOf" srcId="{61FB1FD2-3EAB-4BAA-B09B-19E3CEA8B3A2}" destId="{F165584B-6904-4962-ACA5-DA6EB8721D66}" srcOrd="1" destOrd="0" presId="urn:microsoft.com/office/officeart/2005/8/layout/orgChart1"/>
    <dgm:cxn modelId="{14AE4173-C346-487C-AF6F-36DD1B4E00D5}" type="presOf" srcId="{9F15DDDC-B6B6-4478-AF7B-3820C13D8967}" destId="{FC903FE9-C9B0-4100-9CF8-65BBD25EBC48}" srcOrd="1" destOrd="0" presId="urn:microsoft.com/office/officeart/2005/8/layout/orgChart1"/>
    <dgm:cxn modelId="{01159473-5379-4C2D-A041-CEF5929B57A6}" type="presOf" srcId="{62C3C5FF-4597-4101-B6A4-4A6D3C17AF26}" destId="{21CA40D4-7A6A-42E4-BB73-3136CC4DC18A}" srcOrd="0" destOrd="0" presId="urn:microsoft.com/office/officeart/2005/8/layout/orgChart1"/>
    <dgm:cxn modelId="{958E6954-EBF6-4A53-986D-01C678359B5A}" type="presOf" srcId="{48A8E70C-6157-4EC3-BA3C-197297853C7E}" destId="{0054C325-F9A1-4A4D-834F-D2E0B69FE73B}" srcOrd="0" destOrd="0" presId="urn:microsoft.com/office/officeart/2005/8/layout/orgChart1"/>
    <dgm:cxn modelId="{4D2A6055-CD22-4A40-9F1D-534D44E9BEBA}" type="presOf" srcId="{5CDA5F6C-FF9D-4DB7-8385-1C05883B348B}" destId="{9C368811-4E4E-4DDC-9DDE-693147716E14}" srcOrd="1" destOrd="0" presId="urn:microsoft.com/office/officeart/2005/8/layout/orgChart1"/>
    <dgm:cxn modelId="{0E902276-5E99-4150-8EA3-A7A092BBA5FF}" type="presOf" srcId="{1B6D0EEB-1C6F-4F5A-931B-A70660EA22E2}" destId="{2D8C7284-B146-4450-99C9-895D2FEEDA11}" srcOrd="0" destOrd="0" presId="urn:microsoft.com/office/officeart/2005/8/layout/orgChart1"/>
    <dgm:cxn modelId="{0167E576-A6DC-4DFF-8844-E372215EBF03}" srcId="{0266EBC2-D661-4F28-973D-EDBE0DE84B73}" destId="{8013E4B1-5737-40D1-89CE-47832E3A04BF}" srcOrd="1" destOrd="0" parTransId="{D9A21BB8-8EFF-455B-81EC-014A559E6D19}" sibTransId="{D8EAB03A-419E-482F-927C-78FE263FE395}"/>
    <dgm:cxn modelId="{122CB457-4A67-437A-9FA6-E8E8F118A00C}" type="presOf" srcId="{E76E0905-7B63-4B62-94A8-07EA41C1EDD2}" destId="{515BE0E7-C252-421A-8D15-41A88C173F80}" srcOrd="0" destOrd="0" presId="urn:microsoft.com/office/officeart/2005/8/layout/orgChart1"/>
    <dgm:cxn modelId="{7B7B4079-3588-4D72-A18B-FD2A187DE312}" srcId="{0266EBC2-D661-4F28-973D-EDBE0DE84B73}" destId="{1900D7FC-7047-4FFB-AED7-AB0FBCA84930}" srcOrd="2" destOrd="0" parTransId="{16B92EC1-CD03-4796-9CEA-BE8857D6C13C}" sibTransId="{3B75BA55-184B-441C-94FC-D88F394698B6}"/>
    <dgm:cxn modelId="{A0444159-8A2B-4DFB-B723-D2C177BF79A6}" type="presOf" srcId="{8A487F5C-D615-4A50-9225-AA5451AB6170}" destId="{1AB6955D-625D-4382-8770-A60A8ED5BC13}" srcOrd="1" destOrd="0" presId="urn:microsoft.com/office/officeart/2005/8/layout/orgChart1"/>
    <dgm:cxn modelId="{0CC54579-2A7E-46B4-B850-DB4ED4E39B3B}" srcId="{CD5B0F61-AB59-4A8E-93CE-A64C56798460}" destId="{61FB1FD2-3EAB-4BAA-B09B-19E3CEA8B3A2}" srcOrd="1" destOrd="0" parTransId="{A4B7063A-098B-4BD2-AD17-F4C684D11B92}" sibTransId="{D8D8B51C-8936-4958-AA16-9B9F5D129E62}"/>
    <dgm:cxn modelId="{F9F68159-34EB-45AF-8212-3535A656A4E2}" type="presOf" srcId="{FB4466EC-59F2-4E28-8CDC-20C7747A6B72}" destId="{47A5A845-2B25-4288-AC29-CA2784DD0CB1}" srcOrd="1" destOrd="0" presId="urn:microsoft.com/office/officeart/2005/8/layout/orgChart1"/>
    <dgm:cxn modelId="{129A8A79-46A5-46D3-B65D-BC653A855CCC}" type="presOf" srcId="{12E5F8CC-366C-4366-90C6-EDF6CE0EFC42}" destId="{A1BC6887-E982-4A64-944A-FB2B40B691BE}" srcOrd="0" destOrd="0" presId="urn:microsoft.com/office/officeart/2005/8/layout/orgChart1"/>
    <dgm:cxn modelId="{1775B35A-C0C7-4BE7-8B4D-B16092561990}" srcId="{0F080E7F-C9C5-419E-B114-600CE7AC03AB}" destId="{63FADFBD-684B-4164-9481-F8BB6FD2C067}" srcOrd="0" destOrd="0" parTransId="{2F83EA9A-CA73-4234-86AD-BBA9E37B3FB2}" sibTransId="{3968371F-55E7-4D9D-B350-F951473436F6}"/>
    <dgm:cxn modelId="{5C63FB7A-678B-4C6D-9FF6-E554B1014067}" type="presOf" srcId="{0D9239DA-45EB-4D09-A925-F7DD6FBC3146}" destId="{B38F45BF-E55C-4EA4-8D6C-D6D46DEEB6B4}" srcOrd="1" destOrd="0" presId="urn:microsoft.com/office/officeart/2005/8/layout/orgChart1"/>
    <dgm:cxn modelId="{DBB8B280-C4AD-4CF1-AA61-F560001824DA}" type="presOf" srcId="{9B6958A7-1598-4637-99FC-2851554CA9DA}" destId="{91456D2C-A6A8-4649-8593-9662E7EA63F2}" srcOrd="0" destOrd="0" presId="urn:microsoft.com/office/officeart/2005/8/layout/orgChart1"/>
    <dgm:cxn modelId="{6B5B2E82-938C-4568-9144-7BC3C46C0508}" type="presOf" srcId="{1F6FA2AE-93C3-4EF6-B46B-D0EFBC55578C}" destId="{596468DF-A2A4-426F-A096-819446DAACB6}" srcOrd="0" destOrd="0" presId="urn:microsoft.com/office/officeart/2005/8/layout/orgChart1"/>
    <dgm:cxn modelId="{27587B83-E803-414F-9B8F-92F81DC0973A}" type="presOf" srcId="{D9A21BB8-8EFF-455B-81EC-014A559E6D19}" destId="{79658D25-0FD1-478B-975E-F11E3F068D83}" srcOrd="0" destOrd="0" presId="urn:microsoft.com/office/officeart/2005/8/layout/orgChart1"/>
    <dgm:cxn modelId="{D1F44986-E277-4063-B2A9-9F53FD777B47}" srcId="{48D6B5EB-BF80-4223-876B-DA225622CFC7}" destId="{ABDC5A9C-FB2B-4C7C-8AC0-B493F8AD7A2D}" srcOrd="0" destOrd="0" parTransId="{153D044D-9138-47BA-9713-194A01BCF063}" sibTransId="{BF5186D1-BA53-4AA0-84D4-5FDFF058BCBC}"/>
    <dgm:cxn modelId="{CA759489-0CA2-481A-9E15-FD5EC3A5538A}" type="presOf" srcId="{CDEDBDAF-6035-4A49-B5FC-BB6C68ED4A83}" destId="{769E1226-C59F-4442-B348-96E6B94F6E47}" srcOrd="0" destOrd="0" presId="urn:microsoft.com/office/officeart/2005/8/layout/orgChart1"/>
    <dgm:cxn modelId="{94BBC78A-F109-4AC4-BBF3-B54CD3BDE403}" type="presOf" srcId="{56037A40-ECCE-47CB-98C8-77F07BCD439D}" destId="{DE8FA1F9-1F51-42F6-9207-512499C074B3}" srcOrd="0" destOrd="0" presId="urn:microsoft.com/office/officeart/2005/8/layout/orgChart1"/>
    <dgm:cxn modelId="{7EF92F8B-71EA-423E-966A-3A0A314DABAB}" type="presOf" srcId="{8A487F5C-D615-4A50-9225-AA5451AB6170}" destId="{AEF0D0B1-E0C0-4EB0-AAF7-E4AF1418775D}" srcOrd="0" destOrd="0" presId="urn:microsoft.com/office/officeart/2005/8/layout/orgChart1"/>
    <dgm:cxn modelId="{684CB88B-A07A-4672-B4B0-EF009D902278}" type="presOf" srcId="{704BFB62-4D6A-463D-BD28-05C5DF4DC7EA}" destId="{6E555FE0-FAAE-41A4-B5D7-79D7EB3C3A8C}" srcOrd="0" destOrd="0" presId="urn:microsoft.com/office/officeart/2005/8/layout/orgChart1"/>
    <dgm:cxn modelId="{8D09BF8C-BFE0-4D99-B2DC-132A0B8B8866}" srcId="{EED5414E-08EB-4556-A7F4-564BCF57E9F0}" destId="{C8AD596E-CBB2-4F80-A71E-A703EB1DA6E7}" srcOrd="3" destOrd="0" parTransId="{05E0A331-ED83-42C0-BD87-D03DF6807389}" sibTransId="{975B5B67-6C40-4CE8-9B0E-A9666A66B1C0}"/>
    <dgm:cxn modelId="{D75CD48C-885E-4B47-9DBA-992CC4827806}" type="presOf" srcId="{48A8E70C-6157-4EC3-BA3C-197297853C7E}" destId="{3D997539-E413-4D94-BA24-289BC3B285E9}" srcOrd="1" destOrd="0" presId="urn:microsoft.com/office/officeart/2005/8/layout/orgChart1"/>
    <dgm:cxn modelId="{1169FF8C-7F35-4BA6-9099-15D97E366D7B}" type="presOf" srcId="{704BFB62-4D6A-463D-BD28-05C5DF4DC7EA}" destId="{58A22907-F74A-4F95-89A7-6FBA371916AE}" srcOrd="1" destOrd="0" presId="urn:microsoft.com/office/officeart/2005/8/layout/orgChart1"/>
    <dgm:cxn modelId="{50A04B8D-FB76-4149-8FBD-81C797B0B35E}" type="presOf" srcId="{03571620-E6D5-4563-8BEB-69AAA5A0628B}" destId="{3BD4C03A-770F-41E3-A3F7-602AE93D9026}" srcOrd="0" destOrd="0" presId="urn:microsoft.com/office/officeart/2005/8/layout/orgChart1"/>
    <dgm:cxn modelId="{72627B8E-A848-4EA8-AFCE-DAAB0543CF64}" type="presOf" srcId="{825CBEB8-83C0-4AB2-9D3C-5963A2394803}" destId="{BF3BEC02-C178-4799-B736-F2F7AE98A7F4}" srcOrd="0" destOrd="0" presId="urn:microsoft.com/office/officeart/2005/8/layout/orgChart1"/>
    <dgm:cxn modelId="{9813098F-813C-4443-9815-512A68DEFD37}" type="presOf" srcId="{EED5414E-08EB-4556-A7F4-564BCF57E9F0}" destId="{65A29BA8-147C-4A82-99E9-E665DCFD61F8}" srcOrd="0" destOrd="0" presId="urn:microsoft.com/office/officeart/2005/8/layout/orgChart1"/>
    <dgm:cxn modelId="{32862A95-F0D5-49A9-A7E6-6F79B0CB3940}" type="presOf" srcId="{E76E0905-7B63-4B62-94A8-07EA41C1EDD2}" destId="{EF6899CC-3780-478F-B1B0-B58082159ADC}" srcOrd="1" destOrd="0" presId="urn:microsoft.com/office/officeart/2005/8/layout/orgChart1"/>
    <dgm:cxn modelId="{E0974696-3F0E-4B70-8F8A-5AB093E05E47}" type="presOf" srcId="{ABDC5A9C-FB2B-4C7C-8AC0-B493F8AD7A2D}" destId="{F462BDDE-A4AE-4772-8ADF-F5CF71C1FDFF}" srcOrd="0" destOrd="0" presId="urn:microsoft.com/office/officeart/2005/8/layout/orgChart1"/>
    <dgm:cxn modelId="{AABB1197-EBB4-4CB4-A9B4-B3BC4C7AEB29}" srcId="{8A487F5C-D615-4A50-9225-AA5451AB6170}" destId="{0266EBC2-D661-4F28-973D-EDBE0DE84B73}" srcOrd="2" destOrd="0" parTransId="{34AD1DD2-BC4C-469F-B82A-663B558379A3}" sibTransId="{25AC3206-61AF-4638-A359-779373DF7667}"/>
    <dgm:cxn modelId="{6F12A598-34E3-4412-A71A-80F3AC5DF224}" type="presOf" srcId="{5A9086CE-E22D-4F29-B8A0-00C3B7DD8BDB}" destId="{1AA7223C-0D35-40C5-B9A2-B9DA6626215E}" srcOrd="0" destOrd="0" presId="urn:microsoft.com/office/officeart/2005/8/layout/orgChart1"/>
    <dgm:cxn modelId="{2B79D798-5E31-4317-A4E6-C57E7FB8464F}" type="presOf" srcId="{9F15DDDC-B6B6-4478-AF7B-3820C13D8967}" destId="{16C9E9BE-8DB5-49E1-B816-17C7C350B0C4}" srcOrd="0" destOrd="0" presId="urn:microsoft.com/office/officeart/2005/8/layout/orgChart1"/>
    <dgm:cxn modelId="{75B6FC9C-A450-4DE8-B78B-1DADF8411D93}" type="presOf" srcId="{48D6B5EB-BF80-4223-876B-DA225622CFC7}" destId="{C0EB9AA9-57F3-495B-A63C-8243CE8FD916}" srcOrd="0" destOrd="0" presId="urn:microsoft.com/office/officeart/2005/8/layout/orgChart1"/>
    <dgm:cxn modelId="{B90B049D-FC3D-42B3-8856-D997DB54C386}" type="presOf" srcId="{7E856E39-1497-4052-940E-497888950CCE}" destId="{E8246B9A-7EA1-47BD-B18A-FD55B2A2C530}" srcOrd="0" destOrd="0" presId="urn:microsoft.com/office/officeart/2005/8/layout/orgChart1"/>
    <dgm:cxn modelId="{431B6A9E-2502-4E3C-9DCF-2D45FB4CB639}" type="presOf" srcId="{EED5414E-08EB-4556-A7F4-564BCF57E9F0}" destId="{C2DFECC9-EA95-4F3A-A201-CE8944587598}" srcOrd="1" destOrd="0" presId="urn:microsoft.com/office/officeart/2005/8/layout/orgChart1"/>
    <dgm:cxn modelId="{A5313EA0-A9B9-412B-8443-73E259B6D0A4}" type="presOf" srcId="{42917B8B-4899-4915-AFBE-ABF6A2E20986}" destId="{75840DAF-1455-42C5-B481-9F950C4212DC}" srcOrd="1" destOrd="0" presId="urn:microsoft.com/office/officeart/2005/8/layout/orgChart1"/>
    <dgm:cxn modelId="{B1B943A3-00E0-4FE3-BB78-68CFCB9F2771}" type="presOf" srcId="{872D4A9E-355B-43B9-BE19-5D067563AB41}" destId="{A214B27F-3AF5-4C85-A453-50D43C0C362C}" srcOrd="0" destOrd="0" presId="urn:microsoft.com/office/officeart/2005/8/layout/orgChart1"/>
    <dgm:cxn modelId="{7ACC6FAA-22A7-4F32-A0F2-257F8E988DCE}" type="presOf" srcId="{2604BC31-0783-4F9A-9B9C-FDE286503D4D}" destId="{E02EF684-5FA5-466E-A66A-86ACA570C328}" srcOrd="0" destOrd="0" presId="urn:microsoft.com/office/officeart/2005/8/layout/orgChart1"/>
    <dgm:cxn modelId="{08BD29AB-5FF2-4A8F-B058-5E9AD64DB6E9}" srcId="{48A8E70C-6157-4EC3-BA3C-197297853C7E}" destId="{5CDA5F6C-FF9D-4DB7-8385-1C05883B348B}" srcOrd="0" destOrd="0" parTransId="{84AE53FA-9157-4711-A093-35BFF577E8C0}" sibTransId="{D5893F9C-A224-4E5F-8C6E-9F3289F9EF47}"/>
    <dgm:cxn modelId="{08E8B3AD-BEBA-4FC8-8787-A25407C5EB5E}" type="presOf" srcId="{1FA92053-FCC7-4187-81D3-A4799FA0E854}" destId="{8665E286-5D8B-48DA-B7AF-3D216EB87355}" srcOrd="0" destOrd="0" presId="urn:microsoft.com/office/officeart/2005/8/layout/orgChart1"/>
    <dgm:cxn modelId="{3618AAAE-9936-42A4-B341-85B8A3E3F955}" type="presOf" srcId="{B8F37305-CF0C-42E0-9931-ABE2A9E830CA}" destId="{03967843-75EA-45E7-B982-C3D4894181A6}" srcOrd="0" destOrd="0" presId="urn:microsoft.com/office/officeart/2005/8/layout/orgChart1"/>
    <dgm:cxn modelId="{948A01AF-2642-4360-9BB5-3CCC7AE2C076}" type="presOf" srcId="{48D6B5EB-BF80-4223-876B-DA225622CFC7}" destId="{16F5C1AF-84D9-4F15-8639-E85002F36EBF}" srcOrd="1" destOrd="0" presId="urn:microsoft.com/office/officeart/2005/8/layout/orgChart1"/>
    <dgm:cxn modelId="{CFA3EFAF-B33F-4491-9568-D8D316E8F05B}" type="presOf" srcId="{F530C223-97F5-40DD-BABE-94184347EABC}" destId="{BF249561-289D-4E7C-8DE2-7EEBFC5DA6BE}" srcOrd="0" destOrd="0" presId="urn:microsoft.com/office/officeart/2005/8/layout/orgChart1"/>
    <dgm:cxn modelId="{752577B2-8F64-4A4D-B5EB-F37873D1F5F4}" type="presOf" srcId="{0D9239DA-45EB-4D09-A925-F7DD6FBC3146}" destId="{827A7225-D9B4-4BAE-874D-2E464283FE92}" srcOrd="0" destOrd="0" presId="urn:microsoft.com/office/officeart/2005/8/layout/orgChart1"/>
    <dgm:cxn modelId="{DB28C1B5-BA36-4D98-8124-31B732669D0D}" type="presOf" srcId="{C8AD596E-CBB2-4F80-A71E-A703EB1DA6E7}" destId="{20904F9B-B86A-481B-930B-F8114FEB1F5E}" srcOrd="1" destOrd="0" presId="urn:microsoft.com/office/officeart/2005/8/layout/orgChart1"/>
    <dgm:cxn modelId="{13E863B9-F573-430B-B996-7EBBC86D0AA2}" type="presOf" srcId="{1900D7FC-7047-4FFB-AED7-AB0FBCA84930}" destId="{3FC5B627-2AD3-4629-B853-F2990EBDE332}" srcOrd="0" destOrd="0" presId="urn:microsoft.com/office/officeart/2005/8/layout/orgChart1"/>
    <dgm:cxn modelId="{BFDDF9BA-4060-4C1E-8B39-EB831C4D9FC6}" srcId="{8A487F5C-D615-4A50-9225-AA5451AB6170}" destId="{7C7269A3-90E6-4983-AE46-451703905D7C}" srcOrd="5" destOrd="0" parTransId="{62C3C5FF-4597-4101-B6A4-4A6D3C17AF26}" sibTransId="{0DE5EE30-D5FC-4B2E-BE4B-896679006A0C}"/>
    <dgm:cxn modelId="{E09D5EBB-6091-4C27-B851-56A21941BC72}" srcId="{7C7269A3-90E6-4983-AE46-451703905D7C}" destId="{C6CC3A96-5D0A-48D4-B14F-1B4E6225FCBA}" srcOrd="0" destOrd="0" parTransId="{5A9086CE-E22D-4F29-B8A0-00C3B7DD8BDB}" sibTransId="{D96E821E-9826-401E-92C2-CFA393E3CFF6}"/>
    <dgm:cxn modelId="{CF8421BC-D7FC-4B91-961C-71F443EF6F4A}" srcId="{8A487F5C-D615-4A50-9225-AA5451AB6170}" destId="{625281C8-5D62-4D84-8331-8C47A40DB013}" srcOrd="3" destOrd="0" parTransId="{6BA9A98E-EC8E-4DEA-BC1A-47132932DE13}" sibTransId="{891AC847-2558-4AA5-A80F-9F3F013B233F}"/>
    <dgm:cxn modelId="{9BC15BBC-38BF-4D6F-A26C-15CD5AEF7378}" srcId="{7C7269A3-90E6-4983-AE46-451703905D7C}" destId="{EB295301-6342-4D62-9B84-C4068A13B523}" srcOrd="2" destOrd="0" parTransId="{15992D7D-B268-41C9-AB7B-46C6C5ADD9AF}" sibTransId="{3DE3C89D-020A-45D0-9FBB-D575AD50A4CA}"/>
    <dgm:cxn modelId="{4E9B99BE-35D9-438F-AAC0-DEF341358B80}" srcId="{56037A40-ECCE-47CB-98C8-77F07BCD439D}" destId="{2604BC31-0783-4F9A-9B9C-FDE286503D4D}" srcOrd="1" destOrd="0" parTransId="{0579E93C-73D5-4179-8199-32B5FA1421E8}" sibTransId="{73572AE0-3E48-4570-B28B-A9A6D6B60124}"/>
    <dgm:cxn modelId="{E7A7EFBE-0BEC-4F99-B571-A79BAD6E9E44}" srcId="{8A487F5C-D615-4A50-9225-AA5451AB6170}" destId="{CD5B0F61-AB59-4A8E-93CE-A64C56798460}" srcOrd="0" destOrd="0" parTransId="{538DA53C-5F77-40FB-AE6A-FF38D31E1A8E}" sibTransId="{B97F6699-E7A5-4BDC-A081-F0D713E08A3F}"/>
    <dgm:cxn modelId="{348E18BF-AD2C-4721-9004-F82782B76F13}" type="presOf" srcId="{F06BC0DE-AECC-4850-8DE0-8F561FF65556}" destId="{D607C83F-AF68-4681-AA4E-B90DC767F8D9}" srcOrd="0" destOrd="0" presId="urn:microsoft.com/office/officeart/2005/8/layout/orgChart1"/>
    <dgm:cxn modelId="{A40C30BF-5469-4FBC-9C19-122E9BEF25A5}" type="presOf" srcId="{34AD1DD2-BC4C-469F-B82A-663B558379A3}" destId="{1D5C18CE-B58E-4735-AD19-270410B74E65}" srcOrd="0" destOrd="0" presId="urn:microsoft.com/office/officeart/2005/8/layout/orgChart1"/>
    <dgm:cxn modelId="{0F3668C0-332F-4673-A995-59FF55516609}" type="presOf" srcId="{C56DE89B-AE69-40AC-A21F-D58FC9658D11}" destId="{32C6DE1E-3B0A-461E-8CD4-7EC3FEAEF914}" srcOrd="1" destOrd="0" presId="urn:microsoft.com/office/officeart/2005/8/layout/orgChart1"/>
    <dgm:cxn modelId="{742E61C2-B5AF-451F-B29B-C465C4B94192}" type="presOf" srcId="{5CDA5F6C-FF9D-4DB7-8385-1C05883B348B}" destId="{5A762FBE-355E-4C55-97D6-9C1F3B2861EE}" srcOrd="0" destOrd="0" presId="urn:microsoft.com/office/officeart/2005/8/layout/orgChart1"/>
    <dgm:cxn modelId="{52BE32C4-F9FD-4E80-8858-84D3CE369DAF}" type="presOf" srcId="{EDE7ADC9-3AD8-46E7-8AA7-D1C0BD9E97D3}" destId="{EC79DACD-A5DE-49E1-A2F5-8668EDEFAD30}" srcOrd="1" destOrd="0" presId="urn:microsoft.com/office/officeart/2005/8/layout/orgChart1"/>
    <dgm:cxn modelId="{771164C4-4542-483F-AB28-502A796A9C57}" type="presOf" srcId="{6BA9A98E-EC8E-4DEA-BC1A-47132932DE13}" destId="{C282E3E3-9F52-42DB-A035-08F042E4B0C7}" srcOrd="0" destOrd="0" presId="urn:microsoft.com/office/officeart/2005/8/layout/orgChart1"/>
    <dgm:cxn modelId="{FB975CC5-168E-4253-A124-137E82D52A34}" type="presOf" srcId="{9B139114-45C6-431B-9AB6-A154D484809B}" destId="{D0F4C59A-38FE-4F68-91BE-0AA29BFB8231}" srcOrd="1" destOrd="0" presId="urn:microsoft.com/office/officeart/2005/8/layout/orgChart1"/>
    <dgm:cxn modelId="{87838DC7-0D18-4652-9A19-D7FC5C7E058D}" srcId="{9F15DDDC-B6B6-4478-AF7B-3820C13D8967}" destId="{56037A40-ECCE-47CB-98C8-77F07BCD439D}" srcOrd="0" destOrd="0" parTransId="{C969FE49-EDCA-40B7-946A-11D65A85BDD9}" sibTransId="{FEB41900-7FC0-49C3-9306-32813D175F95}"/>
    <dgm:cxn modelId="{5AD027CB-8B00-4A44-B69E-8AA05D62CB1E}" type="presOf" srcId="{3F95A23A-924D-4746-8368-87AA54A35EC0}" destId="{F829A5DA-E9F0-44F2-8794-DE6E5A685824}" srcOrd="1" destOrd="0" presId="urn:microsoft.com/office/officeart/2005/8/layout/orgChart1"/>
    <dgm:cxn modelId="{88C7D8CB-ADDC-405C-BB9B-C389461F4EF4}" type="presOf" srcId="{FB4466EC-59F2-4E28-8CDC-20C7747A6B72}" destId="{6DAB43DB-59B6-410A-B5E2-497E36160510}" srcOrd="0" destOrd="0" presId="urn:microsoft.com/office/officeart/2005/8/layout/orgChart1"/>
    <dgm:cxn modelId="{451A19CC-3884-416C-A380-4AB42F6BE468}" srcId="{56037A40-ECCE-47CB-98C8-77F07BCD439D}" destId="{E76E0905-7B63-4B62-94A8-07EA41C1EDD2}" srcOrd="2" destOrd="0" parTransId="{D235DF12-8B37-4806-8BFE-3548DD9A2CE2}" sibTransId="{07BA0A5D-5EFC-4B63-BA6B-4095FB684053}"/>
    <dgm:cxn modelId="{2D5726CD-28EF-433F-87C2-6B88FF7DCEB8}" type="presOf" srcId="{EDE7ADC9-3AD8-46E7-8AA7-D1C0BD9E97D3}" destId="{160EEC70-7BF2-4034-A67A-883A26EFD6B9}" srcOrd="0" destOrd="0" presId="urn:microsoft.com/office/officeart/2005/8/layout/orgChart1"/>
    <dgm:cxn modelId="{EEB4B3D1-D383-4535-8807-09632362BBAB}" type="presOf" srcId="{518A1D54-9E8E-4298-B2E3-903830B85C04}" destId="{E4674053-4A25-4391-9AFD-6A2FEA80D5B4}" srcOrd="0" destOrd="0" presId="urn:microsoft.com/office/officeart/2005/8/layout/orgChart1"/>
    <dgm:cxn modelId="{3025B4D2-5063-4CAE-854B-0B82A2C4A79B}" srcId="{2F7FC89F-834F-49C7-9AA8-DA2B882764E2}" destId="{9F15DDDC-B6B6-4478-AF7B-3820C13D8967}" srcOrd="2" destOrd="0" parTransId="{872D4A9E-355B-43B9-BE19-5D067563AB41}" sibTransId="{F497E4B9-448B-4D62-8485-76AF0923F96F}"/>
    <dgm:cxn modelId="{3CB1C9D3-5BA9-46FD-9978-BD6E7B71BAEF}" srcId="{2F7FC89F-834F-49C7-9AA8-DA2B882764E2}" destId="{8A487F5C-D615-4A50-9225-AA5451AB6170}" srcOrd="0" destOrd="0" parTransId="{12E5F8CC-366C-4366-90C6-EDF6CE0EFC42}" sibTransId="{F68E6127-DB14-4858-A2D9-A226968BED86}"/>
    <dgm:cxn modelId="{4F6F59D5-7BDA-4380-9F61-A1E576202954}" type="presOf" srcId="{B89F6DE6-E9FE-42F2-B8CD-B8D4C0A804E7}" destId="{99009279-5DED-46F3-A8A7-EC7619FB7AAD}" srcOrd="0" destOrd="0" presId="urn:microsoft.com/office/officeart/2005/8/layout/orgChart1"/>
    <dgm:cxn modelId="{B1138DD5-41D7-4889-9748-09CC3FC4606D}" type="presOf" srcId="{CD5B0F61-AB59-4A8E-93CE-A64C56798460}" destId="{55F91D3D-64D9-4069-B31E-A9EBEE054BE5}" srcOrd="1" destOrd="0" presId="urn:microsoft.com/office/officeart/2005/8/layout/orgChart1"/>
    <dgm:cxn modelId="{5FEB28D6-8D37-41AA-A9EA-FAAFE4ABEDCD}" type="presOf" srcId="{DDF62082-AA1E-4003-ACD4-906614803BB5}" destId="{D28C490B-AE56-4915-96BA-B45D2BC56646}" srcOrd="1" destOrd="0" presId="urn:microsoft.com/office/officeart/2005/8/layout/orgChart1"/>
    <dgm:cxn modelId="{960794D6-B406-46B0-9A0C-6F4273B19654}" type="presOf" srcId="{2F7FC89F-834F-49C7-9AA8-DA2B882764E2}" destId="{262E812A-96A8-4B13-96B7-B94F390586DE}" srcOrd="1" destOrd="0" presId="urn:microsoft.com/office/officeart/2005/8/layout/orgChart1"/>
    <dgm:cxn modelId="{9A7FF6D7-4BFA-4B15-8FC8-2CA1BE301F37}" srcId="{2F7FC89F-834F-49C7-9AA8-DA2B882764E2}" destId="{48D6B5EB-BF80-4223-876B-DA225622CFC7}" srcOrd="1" destOrd="0" parTransId="{2DC90BCA-9218-42D1-B514-D506ACB3C63B}" sibTransId="{084017F5-4689-46DD-A721-966893E1DE37}"/>
    <dgm:cxn modelId="{5F5065DA-D44F-4A23-8B6E-1D99B5987E1A}" type="presOf" srcId="{8013E4B1-5737-40D1-89CE-47832E3A04BF}" destId="{18A44896-F81C-4021-90B2-6EE4DDF00A2B}" srcOrd="0" destOrd="0" presId="urn:microsoft.com/office/officeart/2005/8/layout/orgChart1"/>
    <dgm:cxn modelId="{C88654DA-26D5-43D4-B266-35390C95A9A7}" srcId="{EED5414E-08EB-4556-A7F4-564BCF57E9F0}" destId="{42917B8B-4899-4915-AFBE-ABF6A2E20986}" srcOrd="1" destOrd="0" parTransId="{C5E892E3-1E91-431C-9DE6-34FF732EF126}" sibTransId="{F92B8E5C-F93D-4E96-9D42-401D6E7A7615}"/>
    <dgm:cxn modelId="{BD53A8DA-F5FA-4469-9FD3-DD34B67F3DAB}" srcId="{2F7FC89F-834F-49C7-9AA8-DA2B882764E2}" destId="{22041D52-73F2-4AE4-8A63-2B556A9A55D2}" srcOrd="3" destOrd="0" parTransId="{FBBBFD8D-027F-4568-9A5F-F5FD95595B5E}" sibTransId="{EBF1484E-CBFB-4AD7-B98E-B16C4519D5F6}"/>
    <dgm:cxn modelId="{D2E2F2DA-DCD2-4AFD-855E-2D42037CB242}" type="presOf" srcId="{C5E892E3-1E91-431C-9DE6-34FF732EF126}" destId="{1E18D97B-A834-46C5-85DC-7C07D6124E96}" srcOrd="0" destOrd="0" presId="urn:microsoft.com/office/officeart/2005/8/layout/orgChart1"/>
    <dgm:cxn modelId="{FBBB6BDB-EE7E-4EB6-B01D-52863A6782CB}" type="presOf" srcId="{0266EBC2-D661-4F28-973D-EDBE0DE84B73}" destId="{5B78FC92-E726-49F1-A45B-D9F475F632A8}" srcOrd="0" destOrd="0" presId="urn:microsoft.com/office/officeart/2005/8/layout/orgChart1"/>
    <dgm:cxn modelId="{1F8B9DDC-AF40-452F-B6C2-5286C79269B9}" srcId="{704BFB62-4D6A-463D-BD28-05C5DF4DC7EA}" destId="{8C3855C3-7BB9-4B18-8A87-D514B573981F}" srcOrd="0" destOrd="0" parTransId="{B8F37305-CF0C-42E0-9931-ABE2A9E830CA}" sibTransId="{53D9C8E8-498E-4BA2-99D2-8EF486DDD8C8}"/>
    <dgm:cxn modelId="{F2CC8FDD-EEDB-4413-8ABC-406112824159}" type="presOf" srcId="{61FB1FD2-3EAB-4BAA-B09B-19E3CEA8B3A2}" destId="{BE91D151-B3B8-4342-9A18-EF8AFBFD6031}" srcOrd="0" destOrd="0" presId="urn:microsoft.com/office/officeart/2005/8/layout/orgChart1"/>
    <dgm:cxn modelId="{D83580DE-B31B-4D3A-85D5-2FE0BD777FAA}" type="presOf" srcId="{22041D52-73F2-4AE4-8A63-2B556A9A55D2}" destId="{38B3D079-04BF-42E0-AAE5-287310BFC221}" srcOrd="0" destOrd="0" presId="urn:microsoft.com/office/officeart/2005/8/layout/orgChart1"/>
    <dgm:cxn modelId="{581C6BE2-FEB5-4453-B460-4C36E0D295E9}" type="presOf" srcId="{9B139114-45C6-431B-9AB6-A154D484809B}" destId="{CE7E0A4B-91D4-4FDE-A03B-D323CB3A1DD5}" srcOrd="0" destOrd="0" presId="urn:microsoft.com/office/officeart/2005/8/layout/orgChart1"/>
    <dgm:cxn modelId="{23E020E5-9AE2-4983-AE76-8982B2FEE8F1}" type="presOf" srcId="{19781507-947F-4A17-B7ED-F2FA26108BF3}" destId="{9A4ED821-429B-4707-AD96-26808AE67615}" srcOrd="0" destOrd="0" presId="urn:microsoft.com/office/officeart/2005/8/layout/orgChart1"/>
    <dgm:cxn modelId="{9DD140E6-F291-476E-B998-4DE0EC3DF644}" type="presOf" srcId="{7C7269A3-90E6-4983-AE46-451703905D7C}" destId="{0CF37EE1-6653-411F-A51B-C9AA996A6167}" srcOrd="0" destOrd="0" presId="urn:microsoft.com/office/officeart/2005/8/layout/orgChart1"/>
    <dgm:cxn modelId="{FF2F43E6-E4F0-47AE-9D77-2E559CFC11A8}" type="presOf" srcId="{25FC2C9F-E2F6-423D-AA61-A315BE2709A8}" destId="{B0925CD3-2871-4D06-840B-4C2EF91685DB}" srcOrd="1" destOrd="0" presId="urn:microsoft.com/office/officeart/2005/8/layout/orgChart1"/>
    <dgm:cxn modelId="{A8DFEBE6-3482-4AF4-8852-B86AC59798C7}" type="presOf" srcId="{C8AD596E-CBB2-4F80-A71E-A703EB1DA6E7}" destId="{F857720F-96DE-479F-A041-004A4DDDA912}" srcOrd="0" destOrd="0" presId="urn:microsoft.com/office/officeart/2005/8/layout/orgChart1"/>
    <dgm:cxn modelId="{3C625BE7-5944-46EB-BAE5-E6C8C1A2CE27}" srcId="{22041D52-73F2-4AE4-8A63-2B556A9A55D2}" destId="{48A8E70C-6157-4EC3-BA3C-197297853C7E}" srcOrd="1" destOrd="0" parTransId="{19781507-947F-4A17-B7ED-F2FA26108BF3}" sibTransId="{8F5722AE-58D9-4A1F-BDCA-9E6F9E803189}"/>
    <dgm:cxn modelId="{816C66E9-903B-4DC5-819D-5179DF5468E7}" type="presOf" srcId="{7B0D7D34-F259-4BFC-9E82-C72718F8ABDA}" destId="{C4F81843-36FF-4B24-BA53-F6C80D342BB8}" srcOrd="0" destOrd="0" presId="urn:microsoft.com/office/officeart/2005/8/layout/orgChart1"/>
    <dgm:cxn modelId="{2DD79EEB-C594-4E4A-9F59-F367B622F882}" type="presOf" srcId="{2DC90BCA-9218-42D1-B514-D506ACB3C63B}" destId="{00144A11-F485-4971-96E5-59126FCDE9A7}" srcOrd="0" destOrd="0" presId="urn:microsoft.com/office/officeart/2005/8/layout/orgChart1"/>
    <dgm:cxn modelId="{5BF507EC-002D-4175-B02A-3C8B676F20C0}" type="presOf" srcId="{A569CF6C-588F-46E5-9C0F-D09E394EAC47}" destId="{295EC102-B277-4BE1-968F-4CD4D13A9A69}" srcOrd="1" destOrd="0" presId="urn:microsoft.com/office/officeart/2005/8/layout/orgChart1"/>
    <dgm:cxn modelId="{2C257AED-3CA1-429A-8914-45D14A07080F}" type="presOf" srcId="{EB295301-6342-4D62-9B84-C4068A13B523}" destId="{6E1F319D-451C-4DD0-84EF-640838FA7F9F}" srcOrd="0" destOrd="0" presId="urn:microsoft.com/office/officeart/2005/8/layout/orgChart1"/>
    <dgm:cxn modelId="{C6858CED-E3EF-462F-9BDE-EBAE1CD557FD}" type="presOf" srcId="{ABDC5A9C-FB2B-4C7C-8AC0-B493F8AD7A2D}" destId="{6A95EAA5-9C73-4753-885E-0E3E90D76D4A}" srcOrd="1" destOrd="0" presId="urn:microsoft.com/office/officeart/2005/8/layout/orgChart1"/>
    <dgm:cxn modelId="{8B7B0DEE-2579-4923-B83D-A8B7902D922D}" type="presOf" srcId="{63FADFBD-684B-4164-9481-F8BB6FD2C067}" destId="{C82936E2-7B94-498F-8977-293F1F0C72E1}" srcOrd="0" destOrd="0" presId="urn:microsoft.com/office/officeart/2005/8/layout/orgChart1"/>
    <dgm:cxn modelId="{61D375EE-304C-44E6-8666-A275A2AB9564}" type="presOf" srcId="{05E0A331-ED83-42C0-BD87-D03DF6807389}" destId="{4A621AE2-1E26-45EE-B973-AF2938358D10}" srcOrd="0" destOrd="0" presId="urn:microsoft.com/office/officeart/2005/8/layout/orgChart1"/>
    <dgm:cxn modelId="{2800E7EF-1606-4CDF-8379-165EB9FF2A00}" srcId="{CA12F468-7721-47D9-8BAF-CEFE730A8BAF}" destId="{EDE7ADC9-3AD8-46E7-8AA7-D1C0BD9E97D3}" srcOrd="1" destOrd="0" parTransId="{0C8FD079-F038-419C-8DFF-2FDE3020697F}" sibTransId="{3C24F6BC-2DBD-43A7-9F5E-BE264CB22A65}"/>
    <dgm:cxn modelId="{51D98AF2-1511-4F31-967D-8AAF071ECE85}" srcId="{F06BC0DE-AECC-4850-8DE0-8F561FF65556}" destId="{2F7FC89F-834F-49C7-9AA8-DA2B882764E2}" srcOrd="0" destOrd="0" parTransId="{48540E31-E476-44E1-9F74-D24EF0A96394}" sibTransId="{DABFFF7F-02B6-4808-BA81-3574F2B6228F}"/>
    <dgm:cxn modelId="{9884ACF3-BD5D-4BFC-A1A5-3134739AE02A}" type="presOf" srcId="{153D044D-9138-47BA-9713-194A01BCF063}" destId="{5FF993AC-A357-4859-8079-A28D1EF20590}" srcOrd="0" destOrd="0" presId="urn:microsoft.com/office/officeart/2005/8/layout/orgChart1"/>
    <dgm:cxn modelId="{1F56F0F3-414E-4686-93C3-9D719514229B}" type="presOf" srcId="{1900D7FC-7047-4FFB-AED7-AB0FBCA84930}" destId="{CA0486AB-0814-464F-BA71-51A9C5FC8FFD}" srcOrd="1" destOrd="0" presId="urn:microsoft.com/office/officeart/2005/8/layout/orgChart1"/>
    <dgm:cxn modelId="{715380FA-8331-447F-A4DF-7982612D7F48}" type="presOf" srcId="{FBBBFD8D-027F-4568-9A5F-F5FD95595B5E}" destId="{7DA9AA8B-0E67-4F9E-9D69-B392DCFFA01A}" srcOrd="0" destOrd="0" presId="urn:microsoft.com/office/officeart/2005/8/layout/orgChart1"/>
    <dgm:cxn modelId="{404548FD-DDAE-429D-A1BB-94E54538E947}" type="presOf" srcId="{C85E8E75-A087-498B-A032-35E72EF7D022}" destId="{8B5E13D8-2762-4C26-995E-8409DB5760C2}" srcOrd="0" destOrd="0" presId="urn:microsoft.com/office/officeart/2005/8/layout/orgChart1"/>
    <dgm:cxn modelId="{FF8A6AFE-5135-4AF3-8D59-326A664CA548}" type="presOf" srcId="{84AE53FA-9157-4711-A093-35BFF577E8C0}" destId="{19420D86-4CA7-4B1F-B210-4401490DA63D}" srcOrd="0" destOrd="0" presId="urn:microsoft.com/office/officeart/2005/8/layout/orgChart1"/>
    <dgm:cxn modelId="{3623D1F2-4623-4A6C-818B-8A9B7EAF2865}" type="presParOf" srcId="{D607C83F-AF68-4681-AA4E-B90DC767F8D9}" destId="{0954A76E-1E59-49C8-B5D1-5324ED33300E}" srcOrd="0" destOrd="0" presId="urn:microsoft.com/office/officeart/2005/8/layout/orgChart1"/>
    <dgm:cxn modelId="{464099BA-E235-4443-A310-E3599794DD27}" type="presParOf" srcId="{0954A76E-1E59-49C8-B5D1-5324ED33300E}" destId="{36C696CC-3CB7-4728-BFD5-397437B26491}" srcOrd="0" destOrd="0" presId="urn:microsoft.com/office/officeart/2005/8/layout/orgChart1"/>
    <dgm:cxn modelId="{751AA6C8-69E4-40EE-BA78-1AC549ABD21F}" type="presParOf" srcId="{36C696CC-3CB7-4728-BFD5-397437B26491}" destId="{79E13BF3-88B1-4001-8365-C62C6FB108C1}" srcOrd="0" destOrd="0" presId="urn:microsoft.com/office/officeart/2005/8/layout/orgChart1"/>
    <dgm:cxn modelId="{216E0C37-0AD8-4A63-8C4B-28632A6A50F8}" type="presParOf" srcId="{36C696CC-3CB7-4728-BFD5-397437B26491}" destId="{262E812A-96A8-4B13-96B7-B94F390586DE}" srcOrd="1" destOrd="0" presId="urn:microsoft.com/office/officeart/2005/8/layout/orgChart1"/>
    <dgm:cxn modelId="{158B4120-0F6B-42BB-A602-391EED4D0CAA}" type="presParOf" srcId="{0954A76E-1E59-49C8-B5D1-5324ED33300E}" destId="{B3F91B58-1168-4936-86C0-375FD1B2CECF}" srcOrd="1" destOrd="0" presId="urn:microsoft.com/office/officeart/2005/8/layout/orgChart1"/>
    <dgm:cxn modelId="{A9D2AB7A-CD0C-40EE-B976-647A029D8A5D}" type="presParOf" srcId="{B3F91B58-1168-4936-86C0-375FD1B2CECF}" destId="{A1BC6887-E982-4A64-944A-FB2B40B691BE}" srcOrd="0" destOrd="0" presId="urn:microsoft.com/office/officeart/2005/8/layout/orgChart1"/>
    <dgm:cxn modelId="{A82F3E56-8D77-4401-8051-DCD5A06A8CF6}" type="presParOf" srcId="{B3F91B58-1168-4936-86C0-375FD1B2CECF}" destId="{A81B39CD-9BFA-4AC6-8094-A0F358C424D3}" srcOrd="1" destOrd="0" presId="urn:microsoft.com/office/officeart/2005/8/layout/orgChart1"/>
    <dgm:cxn modelId="{99C26098-D89F-4CBE-8ED3-8B94065AC09E}" type="presParOf" srcId="{A81B39CD-9BFA-4AC6-8094-A0F358C424D3}" destId="{A7B7498D-AB4D-4B25-A3A0-DAFFD4785CFD}" srcOrd="0" destOrd="0" presId="urn:microsoft.com/office/officeart/2005/8/layout/orgChart1"/>
    <dgm:cxn modelId="{67395AF4-937C-4294-B62A-99F61FC65A78}" type="presParOf" srcId="{A7B7498D-AB4D-4B25-A3A0-DAFFD4785CFD}" destId="{AEF0D0B1-E0C0-4EB0-AAF7-E4AF1418775D}" srcOrd="0" destOrd="0" presId="urn:microsoft.com/office/officeart/2005/8/layout/orgChart1"/>
    <dgm:cxn modelId="{3FF008FA-34BF-4DE2-8A56-587382BAC373}" type="presParOf" srcId="{A7B7498D-AB4D-4B25-A3A0-DAFFD4785CFD}" destId="{1AB6955D-625D-4382-8770-A60A8ED5BC13}" srcOrd="1" destOrd="0" presId="urn:microsoft.com/office/officeart/2005/8/layout/orgChart1"/>
    <dgm:cxn modelId="{C42E9BE4-4735-4C0E-9602-770671CEF345}" type="presParOf" srcId="{A81B39CD-9BFA-4AC6-8094-A0F358C424D3}" destId="{67B04166-BA33-4613-B916-11E5B7C7DC1A}" srcOrd="1" destOrd="0" presId="urn:microsoft.com/office/officeart/2005/8/layout/orgChart1"/>
    <dgm:cxn modelId="{9AA5B81E-1289-48B9-BAEB-F2B268F07505}" type="presParOf" srcId="{67B04166-BA33-4613-B916-11E5B7C7DC1A}" destId="{FBA3307C-EFE8-41BA-8247-39FA46CE0B2C}" srcOrd="0" destOrd="0" presId="urn:microsoft.com/office/officeart/2005/8/layout/orgChart1"/>
    <dgm:cxn modelId="{D8049780-D6C8-461E-9ECD-5718D45701A8}" type="presParOf" srcId="{67B04166-BA33-4613-B916-11E5B7C7DC1A}" destId="{222D9D8E-A813-4D07-B713-EF5FF8E9F159}" srcOrd="1" destOrd="0" presId="urn:microsoft.com/office/officeart/2005/8/layout/orgChart1"/>
    <dgm:cxn modelId="{5E47976C-39D2-494B-A4A6-88804CC8DD06}" type="presParOf" srcId="{222D9D8E-A813-4D07-B713-EF5FF8E9F159}" destId="{A9FD63B7-2D1D-49ED-A55B-F44F87ECE67B}" srcOrd="0" destOrd="0" presId="urn:microsoft.com/office/officeart/2005/8/layout/orgChart1"/>
    <dgm:cxn modelId="{AD3FA756-C575-470C-9187-AC3072DDE11E}" type="presParOf" srcId="{A9FD63B7-2D1D-49ED-A55B-F44F87ECE67B}" destId="{8BF09609-2969-4EBE-B7C0-293DED01B4D7}" srcOrd="0" destOrd="0" presId="urn:microsoft.com/office/officeart/2005/8/layout/orgChart1"/>
    <dgm:cxn modelId="{0C933768-2E04-4F88-BF5B-FB860F729A35}" type="presParOf" srcId="{A9FD63B7-2D1D-49ED-A55B-F44F87ECE67B}" destId="{55F91D3D-64D9-4069-B31E-A9EBEE054BE5}" srcOrd="1" destOrd="0" presId="urn:microsoft.com/office/officeart/2005/8/layout/orgChart1"/>
    <dgm:cxn modelId="{7CAA9A0A-B5EA-4B07-9997-C2901FDC1F94}" type="presParOf" srcId="{222D9D8E-A813-4D07-B713-EF5FF8E9F159}" destId="{A1AD652A-714F-4145-A09B-640B7062EAA1}" srcOrd="1" destOrd="0" presId="urn:microsoft.com/office/officeart/2005/8/layout/orgChart1"/>
    <dgm:cxn modelId="{7777549C-DB48-47F4-A04B-1362FDF1FF2A}" type="presParOf" srcId="{A1AD652A-714F-4145-A09B-640B7062EAA1}" destId="{90CC1733-1AEC-41C9-B319-DB85AAFF5E25}" srcOrd="0" destOrd="0" presId="urn:microsoft.com/office/officeart/2005/8/layout/orgChart1"/>
    <dgm:cxn modelId="{DD8094A8-D062-403C-A2C1-43CE0436EE53}" type="presParOf" srcId="{A1AD652A-714F-4145-A09B-640B7062EAA1}" destId="{BB9FC57A-0953-4E7E-9652-B5F29C825431}" srcOrd="1" destOrd="0" presId="urn:microsoft.com/office/officeart/2005/8/layout/orgChart1"/>
    <dgm:cxn modelId="{5D96E26A-6B1F-4B2E-99EC-4232BF60101E}" type="presParOf" srcId="{BB9FC57A-0953-4E7E-9652-B5F29C825431}" destId="{FC7F434F-589B-4EBC-B8B7-F43C70A4B900}" srcOrd="0" destOrd="0" presId="urn:microsoft.com/office/officeart/2005/8/layout/orgChart1"/>
    <dgm:cxn modelId="{A01AA5EE-4C19-4C35-A90E-4643F3D3474D}" type="presParOf" srcId="{FC7F434F-589B-4EBC-B8B7-F43C70A4B900}" destId="{CE7E0A4B-91D4-4FDE-A03B-D323CB3A1DD5}" srcOrd="0" destOrd="0" presId="urn:microsoft.com/office/officeart/2005/8/layout/orgChart1"/>
    <dgm:cxn modelId="{62E72F72-0050-4334-9114-37E39EE0D56F}" type="presParOf" srcId="{FC7F434F-589B-4EBC-B8B7-F43C70A4B900}" destId="{D0F4C59A-38FE-4F68-91BE-0AA29BFB8231}" srcOrd="1" destOrd="0" presId="urn:microsoft.com/office/officeart/2005/8/layout/orgChart1"/>
    <dgm:cxn modelId="{3E038AFF-2FF9-4F31-A990-51AD75826C6A}" type="presParOf" srcId="{BB9FC57A-0953-4E7E-9652-B5F29C825431}" destId="{AD80DC89-7C84-4475-9D37-2C8206BD2A1F}" srcOrd="1" destOrd="0" presId="urn:microsoft.com/office/officeart/2005/8/layout/orgChart1"/>
    <dgm:cxn modelId="{EFA1CF30-57C8-46DC-8883-E2407F48A3CC}" type="presParOf" srcId="{BB9FC57A-0953-4E7E-9652-B5F29C825431}" destId="{68D2AC03-682C-4BE3-A8E0-792C5699B080}" srcOrd="2" destOrd="0" presId="urn:microsoft.com/office/officeart/2005/8/layout/orgChart1"/>
    <dgm:cxn modelId="{6222D17F-895D-4901-B91A-A3A5A6F2DD8A}" type="presParOf" srcId="{A1AD652A-714F-4145-A09B-640B7062EAA1}" destId="{F085C15B-0608-42A6-9EF5-A3E461680733}" srcOrd="2" destOrd="0" presId="urn:microsoft.com/office/officeart/2005/8/layout/orgChart1"/>
    <dgm:cxn modelId="{917D828D-6BA9-4C9C-B2E6-6FC94E4C3515}" type="presParOf" srcId="{A1AD652A-714F-4145-A09B-640B7062EAA1}" destId="{46B9D75E-1B65-424D-A5F8-FC3F6FD1E329}" srcOrd="3" destOrd="0" presId="urn:microsoft.com/office/officeart/2005/8/layout/orgChart1"/>
    <dgm:cxn modelId="{2E881473-8098-468F-A307-850237516369}" type="presParOf" srcId="{46B9D75E-1B65-424D-A5F8-FC3F6FD1E329}" destId="{E005D0F6-A0C0-46A3-8D47-3BB30AB995A2}" srcOrd="0" destOrd="0" presId="urn:microsoft.com/office/officeart/2005/8/layout/orgChart1"/>
    <dgm:cxn modelId="{68B98946-3F86-476E-AC05-9F76801E041B}" type="presParOf" srcId="{E005D0F6-A0C0-46A3-8D47-3BB30AB995A2}" destId="{BE91D151-B3B8-4342-9A18-EF8AFBFD6031}" srcOrd="0" destOrd="0" presId="urn:microsoft.com/office/officeart/2005/8/layout/orgChart1"/>
    <dgm:cxn modelId="{D7558012-B67D-4576-A588-C9FFF99E6753}" type="presParOf" srcId="{E005D0F6-A0C0-46A3-8D47-3BB30AB995A2}" destId="{F165584B-6904-4962-ACA5-DA6EB8721D66}" srcOrd="1" destOrd="0" presId="urn:microsoft.com/office/officeart/2005/8/layout/orgChart1"/>
    <dgm:cxn modelId="{F74BCB1A-57A0-4FF5-940A-251D7EE92BD3}" type="presParOf" srcId="{46B9D75E-1B65-424D-A5F8-FC3F6FD1E329}" destId="{A32442FF-5148-42C8-838A-62857AD8CE26}" srcOrd="1" destOrd="0" presId="urn:microsoft.com/office/officeart/2005/8/layout/orgChart1"/>
    <dgm:cxn modelId="{DCE33E38-027F-4732-BA2F-09F254C7CAC2}" type="presParOf" srcId="{46B9D75E-1B65-424D-A5F8-FC3F6FD1E329}" destId="{1B085E90-F5D1-48BF-8897-9ACE52F980E5}" srcOrd="2" destOrd="0" presId="urn:microsoft.com/office/officeart/2005/8/layout/orgChart1"/>
    <dgm:cxn modelId="{4D67148D-154E-4520-9CD2-6E35D62406F6}" type="presParOf" srcId="{222D9D8E-A813-4D07-B713-EF5FF8E9F159}" destId="{1EAA0A97-35CC-485D-82FE-8F51E5C2324A}" srcOrd="2" destOrd="0" presId="urn:microsoft.com/office/officeart/2005/8/layout/orgChart1"/>
    <dgm:cxn modelId="{8F50A4A4-DF91-4F29-BABC-F3DF4D11394A}" type="presParOf" srcId="{67B04166-BA33-4613-B916-11E5B7C7DC1A}" destId="{6BD2D595-B5B3-42AD-A939-6872FCEF37B1}" srcOrd="2" destOrd="0" presId="urn:microsoft.com/office/officeart/2005/8/layout/orgChart1"/>
    <dgm:cxn modelId="{BCDEA556-6243-4217-88FC-D041DA76ADB7}" type="presParOf" srcId="{67B04166-BA33-4613-B916-11E5B7C7DC1A}" destId="{528FEB12-BD5F-4DBC-8F90-E4AD51E610D5}" srcOrd="3" destOrd="0" presId="urn:microsoft.com/office/officeart/2005/8/layout/orgChart1"/>
    <dgm:cxn modelId="{4D40546B-8EE2-4139-BF61-F364735C14B3}" type="presParOf" srcId="{528FEB12-BD5F-4DBC-8F90-E4AD51E610D5}" destId="{6C4987B6-5BDC-4CA5-BE3B-66E1EA791952}" srcOrd="0" destOrd="0" presId="urn:microsoft.com/office/officeart/2005/8/layout/orgChart1"/>
    <dgm:cxn modelId="{3BAAB88F-4745-4A2A-8566-F33761144D86}" type="presParOf" srcId="{6C4987B6-5BDC-4CA5-BE3B-66E1EA791952}" destId="{6E555FE0-FAAE-41A4-B5D7-79D7EB3C3A8C}" srcOrd="0" destOrd="0" presId="urn:microsoft.com/office/officeart/2005/8/layout/orgChart1"/>
    <dgm:cxn modelId="{85CA2096-19BD-4932-86D2-76E7ABE1EF12}" type="presParOf" srcId="{6C4987B6-5BDC-4CA5-BE3B-66E1EA791952}" destId="{58A22907-F74A-4F95-89A7-6FBA371916AE}" srcOrd="1" destOrd="0" presId="urn:microsoft.com/office/officeart/2005/8/layout/orgChart1"/>
    <dgm:cxn modelId="{FD01C0D6-F305-423C-A6F3-80451083D2A1}" type="presParOf" srcId="{528FEB12-BD5F-4DBC-8F90-E4AD51E610D5}" destId="{7859AFC8-9615-4582-889D-1B1E87E85FE4}" srcOrd="1" destOrd="0" presId="urn:microsoft.com/office/officeart/2005/8/layout/orgChart1"/>
    <dgm:cxn modelId="{96513873-AF1F-488F-ADBD-13D33A6BA6F7}" type="presParOf" srcId="{7859AFC8-9615-4582-889D-1B1E87E85FE4}" destId="{03967843-75EA-45E7-B982-C3D4894181A6}" srcOrd="0" destOrd="0" presId="urn:microsoft.com/office/officeart/2005/8/layout/orgChart1"/>
    <dgm:cxn modelId="{6F7C42E7-2AB4-4F94-AEB4-C4F40C3A9455}" type="presParOf" srcId="{7859AFC8-9615-4582-889D-1B1E87E85FE4}" destId="{5881AC56-0AE1-4416-AA0D-63B55AECAEC7}" srcOrd="1" destOrd="0" presId="urn:microsoft.com/office/officeart/2005/8/layout/orgChart1"/>
    <dgm:cxn modelId="{94D279AE-2831-4C46-A54B-73549F530737}" type="presParOf" srcId="{5881AC56-0AE1-4416-AA0D-63B55AECAEC7}" destId="{8C4D5F7A-3EA2-4CF6-A80D-22D677A4F52D}" srcOrd="0" destOrd="0" presId="urn:microsoft.com/office/officeart/2005/8/layout/orgChart1"/>
    <dgm:cxn modelId="{512ED1FF-4E33-4A43-9A54-3120153B8414}" type="presParOf" srcId="{8C4D5F7A-3EA2-4CF6-A80D-22D677A4F52D}" destId="{A4F33839-A361-45D5-A451-8C044DE328FA}" srcOrd="0" destOrd="0" presId="urn:microsoft.com/office/officeart/2005/8/layout/orgChart1"/>
    <dgm:cxn modelId="{6275BE96-B83D-4240-B244-F55E8F064212}" type="presParOf" srcId="{8C4D5F7A-3EA2-4CF6-A80D-22D677A4F52D}" destId="{28F2AD2D-1BC9-48E0-BAAB-135DBD09B94D}" srcOrd="1" destOrd="0" presId="urn:microsoft.com/office/officeart/2005/8/layout/orgChart1"/>
    <dgm:cxn modelId="{AEF9BDF8-6249-471C-BE37-077A81A8D31A}" type="presParOf" srcId="{5881AC56-0AE1-4416-AA0D-63B55AECAEC7}" destId="{DCA1B86B-AEF9-48F0-8574-1E684F0ECF58}" srcOrd="1" destOrd="0" presId="urn:microsoft.com/office/officeart/2005/8/layout/orgChart1"/>
    <dgm:cxn modelId="{0A170C8D-020C-4693-B784-E529BDAE01EC}" type="presParOf" srcId="{5881AC56-0AE1-4416-AA0D-63B55AECAEC7}" destId="{FFC68A0B-7E98-4EEF-8EA6-4B8DEE6B05CA}" srcOrd="2" destOrd="0" presId="urn:microsoft.com/office/officeart/2005/8/layout/orgChart1"/>
    <dgm:cxn modelId="{9A5D6145-D8EE-4951-AE5C-A6E488745239}" type="presParOf" srcId="{528FEB12-BD5F-4DBC-8F90-E4AD51E610D5}" destId="{F8475185-5BC0-4519-8466-603495090C9A}" srcOrd="2" destOrd="0" presId="urn:microsoft.com/office/officeart/2005/8/layout/orgChart1"/>
    <dgm:cxn modelId="{B538F6EF-9F5D-41FD-825A-808DDD522E3A}" type="presParOf" srcId="{67B04166-BA33-4613-B916-11E5B7C7DC1A}" destId="{1D5C18CE-B58E-4735-AD19-270410B74E65}" srcOrd="4" destOrd="0" presId="urn:microsoft.com/office/officeart/2005/8/layout/orgChart1"/>
    <dgm:cxn modelId="{18A6F97E-2A1F-4F5E-A404-13B428B8FE2E}" type="presParOf" srcId="{67B04166-BA33-4613-B916-11E5B7C7DC1A}" destId="{F0CB83FC-9C21-4F89-A34E-2A4DAC81138F}" srcOrd="5" destOrd="0" presId="urn:microsoft.com/office/officeart/2005/8/layout/orgChart1"/>
    <dgm:cxn modelId="{C36E82FE-46CB-4D2C-BE4B-E7097CA0288B}" type="presParOf" srcId="{F0CB83FC-9C21-4F89-A34E-2A4DAC81138F}" destId="{E2FF4E1C-119E-4F23-8C9D-B4EC1DBB9E40}" srcOrd="0" destOrd="0" presId="urn:microsoft.com/office/officeart/2005/8/layout/orgChart1"/>
    <dgm:cxn modelId="{242942F6-2924-43D9-934E-BD25845E9D40}" type="presParOf" srcId="{E2FF4E1C-119E-4F23-8C9D-B4EC1DBB9E40}" destId="{5B78FC92-E726-49F1-A45B-D9F475F632A8}" srcOrd="0" destOrd="0" presId="urn:microsoft.com/office/officeart/2005/8/layout/orgChart1"/>
    <dgm:cxn modelId="{E73BE642-A841-4E88-AB25-9ED6D8D94838}" type="presParOf" srcId="{E2FF4E1C-119E-4F23-8C9D-B4EC1DBB9E40}" destId="{FAFD1809-DA97-4F6B-9E8E-6BC2686523F1}" srcOrd="1" destOrd="0" presId="urn:microsoft.com/office/officeart/2005/8/layout/orgChart1"/>
    <dgm:cxn modelId="{048D650C-41F2-47C4-A942-5611E41A7E04}" type="presParOf" srcId="{F0CB83FC-9C21-4F89-A34E-2A4DAC81138F}" destId="{51FE4E74-AB8A-40D3-9FD7-DA72A9F532EE}" srcOrd="1" destOrd="0" presId="urn:microsoft.com/office/officeart/2005/8/layout/orgChart1"/>
    <dgm:cxn modelId="{F45196B3-7A6F-4E59-85FA-065571EC5865}" type="presParOf" srcId="{51FE4E74-AB8A-40D3-9FD7-DA72A9F532EE}" destId="{91456D2C-A6A8-4649-8593-9662E7EA63F2}" srcOrd="0" destOrd="0" presId="urn:microsoft.com/office/officeart/2005/8/layout/orgChart1"/>
    <dgm:cxn modelId="{CED35FD5-6E54-44E7-A771-F809503B73F8}" type="presParOf" srcId="{51FE4E74-AB8A-40D3-9FD7-DA72A9F532EE}" destId="{3DB033FB-9121-4883-8DE4-F4E8211FC5FD}" srcOrd="1" destOrd="0" presId="urn:microsoft.com/office/officeart/2005/8/layout/orgChart1"/>
    <dgm:cxn modelId="{F89DE38F-BBB6-436B-9DB6-7983D8864435}" type="presParOf" srcId="{3DB033FB-9121-4883-8DE4-F4E8211FC5FD}" destId="{712B63F5-9D54-471D-BBE6-044EC1A31FED}" srcOrd="0" destOrd="0" presId="urn:microsoft.com/office/officeart/2005/8/layout/orgChart1"/>
    <dgm:cxn modelId="{09C67402-54AB-462A-902A-BC6F3F152981}" type="presParOf" srcId="{712B63F5-9D54-471D-BBE6-044EC1A31FED}" destId="{3B0C9811-879C-4923-B305-79B0A940F32C}" srcOrd="0" destOrd="0" presId="urn:microsoft.com/office/officeart/2005/8/layout/orgChart1"/>
    <dgm:cxn modelId="{E32D18D2-8F92-4747-8822-E8E3A1D2D64E}" type="presParOf" srcId="{712B63F5-9D54-471D-BBE6-044EC1A31FED}" destId="{F9BB0F06-297E-48DA-B885-BEF16D670769}" srcOrd="1" destOrd="0" presId="urn:microsoft.com/office/officeart/2005/8/layout/orgChart1"/>
    <dgm:cxn modelId="{BFAC779C-F50C-4909-B7B6-8242226911A4}" type="presParOf" srcId="{3DB033FB-9121-4883-8DE4-F4E8211FC5FD}" destId="{358DCA09-D50F-4792-8DBC-3399965A4DF1}" srcOrd="1" destOrd="0" presId="urn:microsoft.com/office/officeart/2005/8/layout/orgChart1"/>
    <dgm:cxn modelId="{A871C2F0-09FB-431A-B6BE-A1E373CFC6AF}" type="presParOf" srcId="{3DB033FB-9121-4883-8DE4-F4E8211FC5FD}" destId="{68F60501-EB00-44A9-A579-90A76D050542}" srcOrd="2" destOrd="0" presId="urn:microsoft.com/office/officeart/2005/8/layout/orgChart1"/>
    <dgm:cxn modelId="{BAC1948C-7E43-403E-9416-26B1B20A8471}" type="presParOf" srcId="{51FE4E74-AB8A-40D3-9FD7-DA72A9F532EE}" destId="{79658D25-0FD1-478B-975E-F11E3F068D83}" srcOrd="2" destOrd="0" presId="urn:microsoft.com/office/officeart/2005/8/layout/orgChart1"/>
    <dgm:cxn modelId="{953EAD57-4636-4A2E-A148-B8403E8D39AE}" type="presParOf" srcId="{51FE4E74-AB8A-40D3-9FD7-DA72A9F532EE}" destId="{84910D36-DC46-445D-BD3C-4B91CFE6581B}" srcOrd="3" destOrd="0" presId="urn:microsoft.com/office/officeart/2005/8/layout/orgChart1"/>
    <dgm:cxn modelId="{AB9C7A5F-E384-4D97-8A95-7EC4FE17071D}" type="presParOf" srcId="{84910D36-DC46-445D-BD3C-4B91CFE6581B}" destId="{BE87FCBE-9AEE-448A-9440-151DE686E436}" srcOrd="0" destOrd="0" presId="urn:microsoft.com/office/officeart/2005/8/layout/orgChart1"/>
    <dgm:cxn modelId="{D5E47D18-C843-4E04-A2C1-F528C43F23DB}" type="presParOf" srcId="{BE87FCBE-9AEE-448A-9440-151DE686E436}" destId="{18A44896-F81C-4021-90B2-6EE4DDF00A2B}" srcOrd="0" destOrd="0" presId="urn:microsoft.com/office/officeart/2005/8/layout/orgChart1"/>
    <dgm:cxn modelId="{5DF119B5-A796-4384-AB12-0F8552245AA4}" type="presParOf" srcId="{BE87FCBE-9AEE-448A-9440-151DE686E436}" destId="{09B22FF9-75FD-4AED-B6DF-E87DFDAFADDE}" srcOrd="1" destOrd="0" presId="urn:microsoft.com/office/officeart/2005/8/layout/orgChart1"/>
    <dgm:cxn modelId="{D4693007-519E-46FE-AD27-911F6E1E1B35}" type="presParOf" srcId="{84910D36-DC46-445D-BD3C-4B91CFE6581B}" destId="{030859F4-8192-421F-89EF-518C6EF3A654}" srcOrd="1" destOrd="0" presId="urn:microsoft.com/office/officeart/2005/8/layout/orgChart1"/>
    <dgm:cxn modelId="{7F6F448B-F05A-447B-BC7F-425EC5FF8E26}" type="presParOf" srcId="{84910D36-DC46-445D-BD3C-4B91CFE6581B}" destId="{457BC34B-93DC-414E-A9AF-7EBB869C6A24}" srcOrd="2" destOrd="0" presId="urn:microsoft.com/office/officeart/2005/8/layout/orgChart1"/>
    <dgm:cxn modelId="{FEE38013-6E6B-418B-B1A5-B07B999BD4F9}" type="presParOf" srcId="{51FE4E74-AB8A-40D3-9FD7-DA72A9F532EE}" destId="{78BB4D8E-2F21-4BFB-9108-E4492B46ED2B}" srcOrd="4" destOrd="0" presId="urn:microsoft.com/office/officeart/2005/8/layout/orgChart1"/>
    <dgm:cxn modelId="{9083770E-F586-427F-94DE-CD9E4510CE7B}" type="presParOf" srcId="{51FE4E74-AB8A-40D3-9FD7-DA72A9F532EE}" destId="{A8E71753-69D2-49C8-AE82-F3F4B36F2F74}" srcOrd="5" destOrd="0" presId="urn:microsoft.com/office/officeart/2005/8/layout/orgChart1"/>
    <dgm:cxn modelId="{5502AE8D-79DD-47D4-84C5-71B3EF5FC956}" type="presParOf" srcId="{A8E71753-69D2-49C8-AE82-F3F4B36F2F74}" destId="{E058760F-A5F7-41D4-A999-B140300283A8}" srcOrd="0" destOrd="0" presId="urn:microsoft.com/office/officeart/2005/8/layout/orgChart1"/>
    <dgm:cxn modelId="{4B3B486A-FBA3-417E-BA2A-22B780F4C00A}" type="presParOf" srcId="{E058760F-A5F7-41D4-A999-B140300283A8}" destId="{3FC5B627-2AD3-4629-B853-F2990EBDE332}" srcOrd="0" destOrd="0" presId="urn:microsoft.com/office/officeart/2005/8/layout/orgChart1"/>
    <dgm:cxn modelId="{2CF33967-06BE-4507-95C0-DA421DE8C784}" type="presParOf" srcId="{E058760F-A5F7-41D4-A999-B140300283A8}" destId="{CA0486AB-0814-464F-BA71-51A9C5FC8FFD}" srcOrd="1" destOrd="0" presId="urn:microsoft.com/office/officeart/2005/8/layout/orgChart1"/>
    <dgm:cxn modelId="{4BA2AECD-164A-4740-BE1E-4D030B743F64}" type="presParOf" srcId="{A8E71753-69D2-49C8-AE82-F3F4B36F2F74}" destId="{C9176E6A-E85C-4703-A08F-F59101A82038}" srcOrd="1" destOrd="0" presId="urn:microsoft.com/office/officeart/2005/8/layout/orgChart1"/>
    <dgm:cxn modelId="{D699BCDF-AC73-474C-AF87-31D10875A4B0}" type="presParOf" srcId="{A8E71753-69D2-49C8-AE82-F3F4B36F2F74}" destId="{848CD575-3BC8-4543-8B59-3EBD1FB88D46}" srcOrd="2" destOrd="0" presId="urn:microsoft.com/office/officeart/2005/8/layout/orgChart1"/>
    <dgm:cxn modelId="{C8C949DE-0140-4BEE-A9BC-458E5C8DD818}" type="presParOf" srcId="{F0CB83FC-9C21-4F89-A34E-2A4DAC81138F}" destId="{7C4CEA1F-6387-4564-87CE-893DCCF12678}" srcOrd="2" destOrd="0" presId="urn:microsoft.com/office/officeart/2005/8/layout/orgChart1"/>
    <dgm:cxn modelId="{D75F348D-8FBD-4553-81F5-9ED604DE9BCB}" type="presParOf" srcId="{67B04166-BA33-4613-B916-11E5B7C7DC1A}" destId="{C282E3E3-9F52-42DB-A035-08F042E4B0C7}" srcOrd="6" destOrd="0" presId="urn:microsoft.com/office/officeart/2005/8/layout/orgChart1"/>
    <dgm:cxn modelId="{160453D7-5C16-4454-AABD-142D4830D70C}" type="presParOf" srcId="{67B04166-BA33-4613-B916-11E5B7C7DC1A}" destId="{341BA474-3C3A-4FE6-B012-C8CF4F0A8DA4}" srcOrd="7" destOrd="0" presId="urn:microsoft.com/office/officeart/2005/8/layout/orgChart1"/>
    <dgm:cxn modelId="{A8A6877F-C637-4D02-AC45-82E5A1934884}" type="presParOf" srcId="{341BA474-3C3A-4FE6-B012-C8CF4F0A8DA4}" destId="{DA5AC591-254E-40B0-8CA8-17A604CA4F8B}" srcOrd="0" destOrd="0" presId="urn:microsoft.com/office/officeart/2005/8/layout/orgChart1"/>
    <dgm:cxn modelId="{686F48B7-2026-46CD-A5D0-29E279EE2180}" type="presParOf" srcId="{DA5AC591-254E-40B0-8CA8-17A604CA4F8B}" destId="{740AB3AF-D3C4-4560-9490-CEE692924E35}" srcOrd="0" destOrd="0" presId="urn:microsoft.com/office/officeart/2005/8/layout/orgChart1"/>
    <dgm:cxn modelId="{E72E1623-559E-4445-9E1C-0E6AFF1E705B}" type="presParOf" srcId="{DA5AC591-254E-40B0-8CA8-17A604CA4F8B}" destId="{4A6B5192-BE2D-47AE-86DE-08F4C559445A}" srcOrd="1" destOrd="0" presId="urn:microsoft.com/office/officeart/2005/8/layout/orgChart1"/>
    <dgm:cxn modelId="{CDF630ED-B803-4B25-8E55-C48BD78C845B}" type="presParOf" srcId="{341BA474-3C3A-4FE6-B012-C8CF4F0A8DA4}" destId="{C9DCAD5C-1394-4250-A2D6-B2E21D08FB65}" srcOrd="1" destOrd="0" presId="urn:microsoft.com/office/officeart/2005/8/layout/orgChart1"/>
    <dgm:cxn modelId="{2CFF859A-2951-452B-AFB4-0702F5C419D1}" type="presParOf" srcId="{C9DCAD5C-1394-4250-A2D6-B2E21D08FB65}" destId="{99009279-5DED-46F3-A8A7-EC7619FB7AAD}" srcOrd="0" destOrd="0" presId="urn:microsoft.com/office/officeart/2005/8/layout/orgChart1"/>
    <dgm:cxn modelId="{48677B1F-EDA3-4612-B799-99A73BA6C9F0}" type="presParOf" srcId="{C9DCAD5C-1394-4250-A2D6-B2E21D08FB65}" destId="{6F19C9C5-1F15-4417-9BAA-B3CC19B11C27}" srcOrd="1" destOrd="0" presId="urn:microsoft.com/office/officeart/2005/8/layout/orgChart1"/>
    <dgm:cxn modelId="{598D404B-4299-4E23-9FF6-DC4233B5928F}" type="presParOf" srcId="{6F19C9C5-1F15-4417-9BAA-B3CC19B11C27}" destId="{FFB8E05D-4CFC-455B-B2AC-93D35DB548DC}" srcOrd="0" destOrd="0" presId="urn:microsoft.com/office/officeart/2005/8/layout/orgChart1"/>
    <dgm:cxn modelId="{16B2A6EA-CA4E-4F26-AE6E-45302CC0D95C}" type="presParOf" srcId="{FFB8E05D-4CFC-455B-B2AC-93D35DB548DC}" destId="{2D8C7284-B146-4450-99C9-895D2FEEDA11}" srcOrd="0" destOrd="0" presId="urn:microsoft.com/office/officeart/2005/8/layout/orgChart1"/>
    <dgm:cxn modelId="{79479F1B-A4D3-4CCE-A9BC-F2CB92C8A125}" type="presParOf" srcId="{FFB8E05D-4CFC-455B-B2AC-93D35DB548DC}" destId="{82DA4657-C785-47DD-9063-C25F3E184A10}" srcOrd="1" destOrd="0" presId="urn:microsoft.com/office/officeart/2005/8/layout/orgChart1"/>
    <dgm:cxn modelId="{2008D9FF-6C13-42A6-BC78-2A5DC5E7214C}" type="presParOf" srcId="{6F19C9C5-1F15-4417-9BAA-B3CC19B11C27}" destId="{A04287D5-C4A8-4F9A-9AE9-C73029E25B6D}" srcOrd="1" destOrd="0" presId="urn:microsoft.com/office/officeart/2005/8/layout/orgChart1"/>
    <dgm:cxn modelId="{CC942BAD-2E44-4428-90D3-93EDE859CD27}" type="presParOf" srcId="{6F19C9C5-1F15-4417-9BAA-B3CC19B11C27}" destId="{F7B0379E-3039-41A2-8B68-C4B1328B569B}" srcOrd="2" destOrd="0" presId="urn:microsoft.com/office/officeart/2005/8/layout/orgChart1"/>
    <dgm:cxn modelId="{99C7F45E-F8A1-424C-BBF3-E07F991574A6}" type="presParOf" srcId="{341BA474-3C3A-4FE6-B012-C8CF4F0A8DA4}" destId="{0D45CC61-4F68-4BE7-8C94-9255D2BF2AB4}" srcOrd="2" destOrd="0" presId="urn:microsoft.com/office/officeart/2005/8/layout/orgChart1"/>
    <dgm:cxn modelId="{C5A34610-EC3D-457F-893C-A1644737B35D}" type="presParOf" srcId="{67B04166-BA33-4613-B916-11E5B7C7DC1A}" destId="{BF3BEC02-C178-4799-B736-F2F7AE98A7F4}" srcOrd="8" destOrd="0" presId="urn:microsoft.com/office/officeart/2005/8/layout/orgChart1"/>
    <dgm:cxn modelId="{B293C117-21A2-4482-8548-6254CF139E25}" type="presParOf" srcId="{67B04166-BA33-4613-B916-11E5B7C7DC1A}" destId="{25ED275A-81C9-4E78-8DC1-B9E2A9347667}" srcOrd="9" destOrd="0" presId="urn:microsoft.com/office/officeart/2005/8/layout/orgChart1"/>
    <dgm:cxn modelId="{0D562BF9-33FC-4460-AA3A-7E89E8A1EC94}" type="presParOf" srcId="{25ED275A-81C9-4E78-8DC1-B9E2A9347667}" destId="{64B39E0A-AE41-4D8D-ADD5-F6004EAEEDBC}" srcOrd="0" destOrd="0" presId="urn:microsoft.com/office/officeart/2005/8/layout/orgChart1"/>
    <dgm:cxn modelId="{41DC2ED8-E9E7-400A-A987-613509685221}" type="presParOf" srcId="{64B39E0A-AE41-4D8D-ADD5-F6004EAEEDBC}" destId="{65A29BA8-147C-4A82-99E9-E665DCFD61F8}" srcOrd="0" destOrd="0" presId="urn:microsoft.com/office/officeart/2005/8/layout/orgChart1"/>
    <dgm:cxn modelId="{69250AE5-1E57-4F03-91CE-0A9423649380}" type="presParOf" srcId="{64B39E0A-AE41-4D8D-ADD5-F6004EAEEDBC}" destId="{C2DFECC9-EA95-4F3A-A201-CE8944587598}" srcOrd="1" destOrd="0" presId="urn:microsoft.com/office/officeart/2005/8/layout/orgChart1"/>
    <dgm:cxn modelId="{90C754B4-D4C5-4AF6-AE8C-D47C9C2408EA}" type="presParOf" srcId="{25ED275A-81C9-4E78-8DC1-B9E2A9347667}" destId="{6EBA320A-3691-437F-BBBF-A24A3C7E07C7}" srcOrd="1" destOrd="0" presId="urn:microsoft.com/office/officeart/2005/8/layout/orgChart1"/>
    <dgm:cxn modelId="{9EED1E9D-1823-4361-87DB-F81E99F6341C}" type="presParOf" srcId="{6EBA320A-3691-437F-BBBF-A24A3C7E07C7}" destId="{8B5E13D8-2762-4C26-995E-8409DB5760C2}" srcOrd="0" destOrd="0" presId="urn:microsoft.com/office/officeart/2005/8/layout/orgChart1"/>
    <dgm:cxn modelId="{E0CB7592-2116-4170-8C3A-955DEF8A4DEC}" type="presParOf" srcId="{6EBA320A-3691-437F-BBBF-A24A3C7E07C7}" destId="{04EB6602-1968-4CCA-8FAE-54A214DC5877}" srcOrd="1" destOrd="0" presId="urn:microsoft.com/office/officeart/2005/8/layout/orgChart1"/>
    <dgm:cxn modelId="{A4DE8047-DCDF-47EA-8F78-23DBDBB52C79}" type="presParOf" srcId="{04EB6602-1968-4CCA-8FAE-54A214DC5877}" destId="{B806DD77-7C3B-4200-9F51-D3B2A20056C8}" srcOrd="0" destOrd="0" presId="urn:microsoft.com/office/officeart/2005/8/layout/orgChart1"/>
    <dgm:cxn modelId="{883FB6F6-6E83-418F-A43F-2017E62344FA}" type="presParOf" srcId="{B806DD77-7C3B-4200-9F51-D3B2A20056C8}" destId="{6DAB43DB-59B6-410A-B5E2-497E36160510}" srcOrd="0" destOrd="0" presId="urn:microsoft.com/office/officeart/2005/8/layout/orgChart1"/>
    <dgm:cxn modelId="{C76EFFCB-4BE0-44FF-927A-604F3C3F5219}" type="presParOf" srcId="{B806DD77-7C3B-4200-9F51-D3B2A20056C8}" destId="{47A5A845-2B25-4288-AC29-CA2784DD0CB1}" srcOrd="1" destOrd="0" presId="urn:microsoft.com/office/officeart/2005/8/layout/orgChart1"/>
    <dgm:cxn modelId="{272FE300-D63B-4E6C-A60C-39C0DA0E091D}" type="presParOf" srcId="{04EB6602-1968-4CCA-8FAE-54A214DC5877}" destId="{482F9031-269B-418A-A492-EBF9B6EC5C6C}" srcOrd="1" destOrd="0" presId="urn:microsoft.com/office/officeart/2005/8/layout/orgChart1"/>
    <dgm:cxn modelId="{3D41DD4E-CFF8-4FB1-81D3-44529CC1EDFB}" type="presParOf" srcId="{04EB6602-1968-4CCA-8FAE-54A214DC5877}" destId="{C633D10B-AD26-4391-8808-45A9AF27DF41}" srcOrd="2" destOrd="0" presId="urn:microsoft.com/office/officeart/2005/8/layout/orgChart1"/>
    <dgm:cxn modelId="{59C6DFDB-8E04-4085-8CF7-77EB452AB092}" type="presParOf" srcId="{6EBA320A-3691-437F-BBBF-A24A3C7E07C7}" destId="{1E18D97B-A834-46C5-85DC-7C07D6124E96}" srcOrd="2" destOrd="0" presId="urn:microsoft.com/office/officeart/2005/8/layout/orgChart1"/>
    <dgm:cxn modelId="{9409BB41-EF72-46B9-8FCC-A5A3A50F7D2C}" type="presParOf" srcId="{6EBA320A-3691-437F-BBBF-A24A3C7E07C7}" destId="{F623087F-1610-4759-9496-CFA06D1201C4}" srcOrd="3" destOrd="0" presId="urn:microsoft.com/office/officeart/2005/8/layout/orgChart1"/>
    <dgm:cxn modelId="{29F0F0A8-7268-4F97-8DEE-86F5181F116A}" type="presParOf" srcId="{F623087F-1610-4759-9496-CFA06D1201C4}" destId="{5273F939-81A5-4811-B313-E59C9FEE5215}" srcOrd="0" destOrd="0" presId="urn:microsoft.com/office/officeart/2005/8/layout/orgChart1"/>
    <dgm:cxn modelId="{D998056E-9DF5-4781-A90A-474948AAC7AB}" type="presParOf" srcId="{5273F939-81A5-4811-B313-E59C9FEE5215}" destId="{85F14246-BCC4-4640-B7A5-69C97AC09FD3}" srcOrd="0" destOrd="0" presId="urn:microsoft.com/office/officeart/2005/8/layout/orgChart1"/>
    <dgm:cxn modelId="{95F15EE1-5155-4089-981B-AB214B336A68}" type="presParOf" srcId="{5273F939-81A5-4811-B313-E59C9FEE5215}" destId="{75840DAF-1455-42C5-B481-9F950C4212DC}" srcOrd="1" destOrd="0" presId="urn:microsoft.com/office/officeart/2005/8/layout/orgChart1"/>
    <dgm:cxn modelId="{3B339D74-6AFB-4E95-98BB-725B9776C922}" type="presParOf" srcId="{F623087F-1610-4759-9496-CFA06D1201C4}" destId="{E8ED8F79-38D3-4254-AC12-75503646404B}" srcOrd="1" destOrd="0" presId="urn:microsoft.com/office/officeart/2005/8/layout/orgChart1"/>
    <dgm:cxn modelId="{FEA40276-0763-4543-9A5E-2065521CE6CB}" type="presParOf" srcId="{F623087F-1610-4759-9496-CFA06D1201C4}" destId="{5E5D603B-9C80-4638-8301-8A395280A9BE}" srcOrd="2" destOrd="0" presId="urn:microsoft.com/office/officeart/2005/8/layout/orgChart1"/>
    <dgm:cxn modelId="{ED79D48F-F48B-4A07-ACDB-9A0F967EBAE4}" type="presParOf" srcId="{6EBA320A-3691-437F-BBBF-A24A3C7E07C7}" destId="{596468DF-A2A4-426F-A096-819446DAACB6}" srcOrd="4" destOrd="0" presId="urn:microsoft.com/office/officeart/2005/8/layout/orgChart1"/>
    <dgm:cxn modelId="{4A637C5C-2B61-4B46-B8B3-8423DDADF1FD}" type="presParOf" srcId="{6EBA320A-3691-437F-BBBF-A24A3C7E07C7}" destId="{3555789D-DD3E-44A9-9E23-C6A6C1B4ED2A}" srcOrd="5" destOrd="0" presId="urn:microsoft.com/office/officeart/2005/8/layout/orgChart1"/>
    <dgm:cxn modelId="{435894AC-896A-431B-B8AE-A7AA37795B14}" type="presParOf" srcId="{3555789D-DD3E-44A9-9E23-C6A6C1B4ED2A}" destId="{60F89C62-C178-4676-8B46-0D4BD410492F}" srcOrd="0" destOrd="0" presId="urn:microsoft.com/office/officeart/2005/8/layout/orgChart1"/>
    <dgm:cxn modelId="{2C63BDD0-96D0-4393-91FD-67DC298DB1B3}" type="presParOf" srcId="{60F89C62-C178-4676-8B46-0D4BD410492F}" destId="{049EC578-379B-49F7-821B-292F1B9C8954}" srcOrd="0" destOrd="0" presId="urn:microsoft.com/office/officeart/2005/8/layout/orgChart1"/>
    <dgm:cxn modelId="{FBD93706-29CA-4A85-95EC-00917C880841}" type="presParOf" srcId="{60F89C62-C178-4676-8B46-0D4BD410492F}" destId="{F829A5DA-E9F0-44F2-8794-DE6E5A685824}" srcOrd="1" destOrd="0" presId="urn:microsoft.com/office/officeart/2005/8/layout/orgChart1"/>
    <dgm:cxn modelId="{D29B1D2E-B999-4610-89A0-CA7FD8008B57}" type="presParOf" srcId="{3555789D-DD3E-44A9-9E23-C6A6C1B4ED2A}" destId="{12E07ADD-305B-46E7-BE8C-A9221290D091}" srcOrd="1" destOrd="0" presId="urn:microsoft.com/office/officeart/2005/8/layout/orgChart1"/>
    <dgm:cxn modelId="{342354CB-F8B7-47A5-9E20-B7DCB998BB19}" type="presParOf" srcId="{3555789D-DD3E-44A9-9E23-C6A6C1B4ED2A}" destId="{1FF7183F-216E-4126-AFF9-C589E53D053D}" srcOrd="2" destOrd="0" presId="urn:microsoft.com/office/officeart/2005/8/layout/orgChart1"/>
    <dgm:cxn modelId="{3A185CAF-AFD7-4068-99F8-B7A0FC273963}" type="presParOf" srcId="{6EBA320A-3691-437F-BBBF-A24A3C7E07C7}" destId="{4A621AE2-1E26-45EE-B973-AF2938358D10}" srcOrd="6" destOrd="0" presId="urn:microsoft.com/office/officeart/2005/8/layout/orgChart1"/>
    <dgm:cxn modelId="{9D910D2B-D1F6-4A7D-AA8D-43D05BD7E160}" type="presParOf" srcId="{6EBA320A-3691-437F-BBBF-A24A3C7E07C7}" destId="{D2720A5A-9BAC-4039-BCE4-9A2F9316ED9A}" srcOrd="7" destOrd="0" presId="urn:microsoft.com/office/officeart/2005/8/layout/orgChart1"/>
    <dgm:cxn modelId="{E894E4F8-9576-42F2-86B3-15B2BD5E3A15}" type="presParOf" srcId="{D2720A5A-9BAC-4039-BCE4-9A2F9316ED9A}" destId="{4792F071-62F2-4BDE-B7C1-4E9E80AFB708}" srcOrd="0" destOrd="0" presId="urn:microsoft.com/office/officeart/2005/8/layout/orgChart1"/>
    <dgm:cxn modelId="{567EA66D-7318-4301-AE07-F1B1C3FE45C8}" type="presParOf" srcId="{4792F071-62F2-4BDE-B7C1-4E9E80AFB708}" destId="{F857720F-96DE-479F-A041-004A4DDDA912}" srcOrd="0" destOrd="0" presId="urn:microsoft.com/office/officeart/2005/8/layout/orgChart1"/>
    <dgm:cxn modelId="{D9D2E821-A13D-4A27-811D-9D4814386DC2}" type="presParOf" srcId="{4792F071-62F2-4BDE-B7C1-4E9E80AFB708}" destId="{20904F9B-B86A-481B-930B-F8114FEB1F5E}" srcOrd="1" destOrd="0" presId="urn:microsoft.com/office/officeart/2005/8/layout/orgChart1"/>
    <dgm:cxn modelId="{4394629C-0EE7-42BA-BEB0-683B8957DEDF}" type="presParOf" srcId="{D2720A5A-9BAC-4039-BCE4-9A2F9316ED9A}" destId="{7EFFCF15-621B-4807-AF4A-B334F617EC13}" srcOrd="1" destOrd="0" presId="urn:microsoft.com/office/officeart/2005/8/layout/orgChart1"/>
    <dgm:cxn modelId="{5CF63441-1C1A-43CA-892C-440E269A9424}" type="presParOf" srcId="{D2720A5A-9BAC-4039-BCE4-9A2F9316ED9A}" destId="{649E5285-96F2-437A-A0AE-A6C627E5CE19}" srcOrd="2" destOrd="0" presId="urn:microsoft.com/office/officeart/2005/8/layout/orgChart1"/>
    <dgm:cxn modelId="{6DE62EA8-932F-40C4-AE8D-3D51E938C271}" type="presParOf" srcId="{25ED275A-81C9-4E78-8DC1-B9E2A9347667}" destId="{E5C48EFF-8F91-4E09-8725-6068BECD89C7}" srcOrd="2" destOrd="0" presId="urn:microsoft.com/office/officeart/2005/8/layout/orgChart1"/>
    <dgm:cxn modelId="{E1E357C4-CE95-4E88-81C1-269B6D323524}" type="presParOf" srcId="{67B04166-BA33-4613-B916-11E5B7C7DC1A}" destId="{21CA40D4-7A6A-42E4-BB73-3136CC4DC18A}" srcOrd="10" destOrd="0" presId="urn:microsoft.com/office/officeart/2005/8/layout/orgChart1"/>
    <dgm:cxn modelId="{389837D3-A975-406D-A118-AAA47913EE67}" type="presParOf" srcId="{67B04166-BA33-4613-B916-11E5B7C7DC1A}" destId="{372B1DDE-EA01-4FEB-A262-68765523597A}" srcOrd="11" destOrd="0" presId="urn:microsoft.com/office/officeart/2005/8/layout/orgChart1"/>
    <dgm:cxn modelId="{0E183B6F-9D5F-4AD1-83B2-374F53AB1BA5}" type="presParOf" srcId="{372B1DDE-EA01-4FEB-A262-68765523597A}" destId="{40A30456-9058-48C8-9799-74AED20CAECD}" srcOrd="0" destOrd="0" presId="urn:microsoft.com/office/officeart/2005/8/layout/orgChart1"/>
    <dgm:cxn modelId="{5EC70DEF-3ECA-44DA-AC65-35B3CD2C72B9}" type="presParOf" srcId="{40A30456-9058-48C8-9799-74AED20CAECD}" destId="{0CF37EE1-6653-411F-A51B-C9AA996A6167}" srcOrd="0" destOrd="0" presId="urn:microsoft.com/office/officeart/2005/8/layout/orgChart1"/>
    <dgm:cxn modelId="{78229986-F95D-472E-8FC6-ADBC47404E90}" type="presParOf" srcId="{40A30456-9058-48C8-9799-74AED20CAECD}" destId="{D71C9346-66A3-450D-90AD-7731725F773B}" srcOrd="1" destOrd="0" presId="urn:microsoft.com/office/officeart/2005/8/layout/orgChart1"/>
    <dgm:cxn modelId="{C9D8A30E-86F9-4982-8E02-657DCEEF76BD}" type="presParOf" srcId="{372B1DDE-EA01-4FEB-A262-68765523597A}" destId="{1760F94E-7515-4CAC-AFCC-4BC7A46473B8}" srcOrd="1" destOrd="0" presId="urn:microsoft.com/office/officeart/2005/8/layout/orgChart1"/>
    <dgm:cxn modelId="{CC10AF10-372E-434A-BC61-AFC42D6133D9}" type="presParOf" srcId="{1760F94E-7515-4CAC-AFCC-4BC7A46473B8}" destId="{1AA7223C-0D35-40C5-B9A2-B9DA6626215E}" srcOrd="0" destOrd="0" presId="urn:microsoft.com/office/officeart/2005/8/layout/orgChart1"/>
    <dgm:cxn modelId="{EB070EE4-B072-45AC-BF7A-15618EC29125}" type="presParOf" srcId="{1760F94E-7515-4CAC-AFCC-4BC7A46473B8}" destId="{01F5A5DE-EC17-44E4-A6B5-211EDBB49218}" srcOrd="1" destOrd="0" presId="urn:microsoft.com/office/officeart/2005/8/layout/orgChart1"/>
    <dgm:cxn modelId="{8BA2A503-26AF-40E8-9BB2-2FE85B781A91}" type="presParOf" srcId="{01F5A5DE-EC17-44E4-A6B5-211EDBB49218}" destId="{6CA414CC-8B05-446D-9B85-87AECF44048F}" srcOrd="0" destOrd="0" presId="urn:microsoft.com/office/officeart/2005/8/layout/orgChart1"/>
    <dgm:cxn modelId="{4559998F-8B1E-4174-AD8B-AEFFE2CC9DE3}" type="presParOf" srcId="{6CA414CC-8B05-446D-9B85-87AECF44048F}" destId="{B1F4787A-A506-4939-B74D-56AA5D84482A}" srcOrd="0" destOrd="0" presId="urn:microsoft.com/office/officeart/2005/8/layout/orgChart1"/>
    <dgm:cxn modelId="{B03F8CAD-FC87-4900-8318-90D709AE7752}" type="presParOf" srcId="{6CA414CC-8B05-446D-9B85-87AECF44048F}" destId="{3D572AB6-9B62-4ED9-B78B-A1E25AFA6952}" srcOrd="1" destOrd="0" presId="urn:microsoft.com/office/officeart/2005/8/layout/orgChart1"/>
    <dgm:cxn modelId="{20866EE6-E1DE-4777-8570-5FF11BA2DE4E}" type="presParOf" srcId="{01F5A5DE-EC17-44E4-A6B5-211EDBB49218}" destId="{64780D94-2A4B-4083-B932-C3D3FB3CAE34}" srcOrd="1" destOrd="0" presId="urn:microsoft.com/office/officeart/2005/8/layout/orgChart1"/>
    <dgm:cxn modelId="{78DF4D34-6F7B-4F2A-A569-50F93AD4057E}" type="presParOf" srcId="{01F5A5DE-EC17-44E4-A6B5-211EDBB49218}" destId="{4C0F0BB8-ABC4-48EB-A31C-023A886194B7}" srcOrd="2" destOrd="0" presId="urn:microsoft.com/office/officeart/2005/8/layout/orgChart1"/>
    <dgm:cxn modelId="{0B56CF50-5BC8-45F5-81F7-A1868A17D6D8}" type="presParOf" srcId="{1760F94E-7515-4CAC-AFCC-4BC7A46473B8}" destId="{9F089D42-7A20-40FF-9B28-723B4A5EAE6C}" srcOrd="2" destOrd="0" presId="urn:microsoft.com/office/officeart/2005/8/layout/orgChart1"/>
    <dgm:cxn modelId="{AF4FB5F7-C943-4663-89AD-72A19AB9CD6F}" type="presParOf" srcId="{1760F94E-7515-4CAC-AFCC-4BC7A46473B8}" destId="{29019B90-5C56-4AB7-9186-4B1D03128D2C}" srcOrd="3" destOrd="0" presId="urn:microsoft.com/office/officeart/2005/8/layout/orgChart1"/>
    <dgm:cxn modelId="{93A575E9-AE77-4E19-9DAC-52B4931A5D44}" type="presParOf" srcId="{29019B90-5C56-4AB7-9186-4B1D03128D2C}" destId="{206FDB83-96BB-4340-AF9B-973D21DC61CD}" srcOrd="0" destOrd="0" presId="urn:microsoft.com/office/officeart/2005/8/layout/orgChart1"/>
    <dgm:cxn modelId="{F9F451F0-1B63-4E32-9FA5-8E8BDB6C5954}" type="presParOf" srcId="{206FDB83-96BB-4340-AF9B-973D21DC61CD}" destId="{D8B0125B-7A32-464A-91A8-275E15DD1395}" srcOrd="0" destOrd="0" presId="urn:microsoft.com/office/officeart/2005/8/layout/orgChart1"/>
    <dgm:cxn modelId="{541AB16B-E437-424A-8207-67F1CF343AD7}" type="presParOf" srcId="{206FDB83-96BB-4340-AF9B-973D21DC61CD}" destId="{D28C490B-AE56-4915-96BA-B45D2BC56646}" srcOrd="1" destOrd="0" presId="urn:microsoft.com/office/officeart/2005/8/layout/orgChart1"/>
    <dgm:cxn modelId="{88C822EB-3C71-4CF8-9FFD-69D38BA5707F}" type="presParOf" srcId="{29019B90-5C56-4AB7-9186-4B1D03128D2C}" destId="{3BE195A1-5661-4F6B-B49F-6989EBBE55F0}" srcOrd="1" destOrd="0" presId="urn:microsoft.com/office/officeart/2005/8/layout/orgChart1"/>
    <dgm:cxn modelId="{38CD4F80-E38C-4950-8F3A-336865DC05BA}" type="presParOf" srcId="{29019B90-5C56-4AB7-9186-4B1D03128D2C}" destId="{565438FA-2D65-4BA9-AC6A-4C4FA978CE90}" srcOrd="2" destOrd="0" presId="urn:microsoft.com/office/officeart/2005/8/layout/orgChart1"/>
    <dgm:cxn modelId="{19D1140C-E6ED-4817-AC99-6742CC06DF26}" type="presParOf" srcId="{1760F94E-7515-4CAC-AFCC-4BC7A46473B8}" destId="{3A9E9D7A-9E09-4642-8024-ED88F7A9568D}" srcOrd="4" destOrd="0" presId="urn:microsoft.com/office/officeart/2005/8/layout/orgChart1"/>
    <dgm:cxn modelId="{D4645F8E-7009-4DF7-89A0-397852B2C9EA}" type="presParOf" srcId="{1760F94E-7515-4CAC-AFCC-4BC7A46473B8}" destId="{9722B16B-ACE1-4B73-8F4B-33CAC878B9FA}" srcOrd="5" destOrd="0" presId="urn:microsoft.com/office/officeart/2005/8/layout/orgChart1"/>
    <dgm:cxn modelId="{499CD46C-7FBF-4FA9-9054-2E3FDEE95186}" type="presParOf" srcId="{9722B16B-ACE1-4B73-8F4B-33CAC878B9FA}" destId="{3C19DD93-DD8C-494E-A995-B9E8F612402D}" srcOrd="0" destOrd="0" presId="urn:microsoft.com/office/officeart/2005/8/layout/orgChart1"/>
    <dgm:cxn modelId="{93C216ED-FC99-48F5-8A65-ADF9E1131497}" type="presParOf" srcId="{3C19DD93-DD8C-494E-A995-B9E8F612402D}" destId="{6E1F319D-451C-4DD0-84EF-640838FA7F9F}" srcOrd="0" destOrd="0" presId="urn:microsoft.com/office/officeart/2005/8/layout/orgChart1"/>
    <dgm:cxn modelId="{5F42D6E6-513E-4444-A996-0B260D1F9BDF}" type="presParOf" srcId="{3C19DD93-DD8C-494E-A995-B9E8F612402D}" destId="{FEB388F2-FBCD-46EA-8E97-741E43B36900}" srcOrd="1" destOrd="0" presId="urn:microsoft.com/office/officeart/2005/8/layout/orgChart1"/>
    <dgm:cxn modelId="{6F2C48B8-EC68-4D86-8384-B66821FE3FC6}" type="presParOf" srcId="{9722B16B-ACE1-4B73-8F4B-33CAC878B9FA}" destId="{7CF222AF-9685-40CD-BD02-9F91916796BF}" srcOrd="1" destOrd="0" presId="urn:microsoft.com/office/officeart/2005/8/layout/orgChart1"/>
    <dgm:cxn modelId="{17A91EDC-C9E7-4CC3-BD82-83A67EB28E69}" type="presParOf" srcId="{9722B16B-ACE1-4B73-8F4B-33CAC878B9FA}" destId="{A2514DA0-0EC9-4D25-BB0F-D2E490D5F608}" srcOrd="2" destOrd="0" presId="urn:microsoft.com/office/officeart/2005/8/layout/orgChart1"/>
    <dgm:cxn modelId="{081745B7-C06D-40D5-82D7-808611180234}" type="presParOf" srcId="{372B1DDE-EA01-4FEB-A262-68765523597A}" destId="{78E7E939-6867-46A0-B65B-FF3F6A9FA430}" srcOrd="2" destOrd="0" presId="urn:microsoft.com/office/officeart/2005/8/layout/orgChart1"/>
    <dgm:cxn modelId="{B59BAEA1-31A9-4A9C-B921-0299190AF0B1}" type="presParOf" srcId="{A81B39CD-9BFA-4AC6-8094-A0F358C424D3}" destId="{A5DC7AA1-88CF-4459-AD45-E5874D6D1808}" srcOrd="2" destOrd="0" presId="urn:microsoft.com/office/officeart/2005/8/layout/orgChart1"/>
    <dgm:cxn modelId="{C4CFB12D-465F-4973-AFAB-1147E1D1D1F2}" type="presParOf" srcId="{B3F91B58-1168-4936-86C0-375FD1B2CECF}" destId="{00144A11-F485-4971-96E5-59126FCDE9A7}" srcOrd="2" destOrd="0" presId="urn:microsoft.com/office/officeart/2005/8/layout/orgChart1"/>
    <dgm:cxn modelId="{80F27766-89CC-4EAB-95EC-9CD0033A9EC1}" type="presParOf" srcId="{B3F91B58-1168-4936-86C0-375FD1B2CECF}" destId="{DC5E86D2-BC1F-4F10-A311-86028CEA48B8}" srcOrd="3" destOrd="0" presId="urn:microsoft.com/office/officeart/2005/8/layout/orgChart1"/>
    <dgm:cxn modelId="{EC7926ED-957A-4425-AF02-F1895E19108F}" type="presParOf" srcId="{DC5E86D2-BC1F-4F10-A311-86028CEA48B8}" destId="{89BEBD88-C3AB-4DAF-B8F5-42862C1472EE}" srcOrd="0" destOrd="0" presId="urn:microsoft.com/office/officeart/2005/8/layout/orgChart1"/>
    <dgm:cxn modelId="{1678E711-1E76-44DC-92FB-35F83B9B643D}" type="presParOf" srcId="{89BEBD88-C3AB-4DAF-B8F5-42862C1472EE}" destId="{C0EB9AA9-57F3-495B-A63C-8243CE8FD916}" srcOrd="0" destOrd="0" presId="urn:microsoft.com/office/officeart/2005/8/layout/orgChart1"/>
    <dgm:cxn modelId="{9DCBE3F9-DA04-4DC7-8CA1-F3830BA8BD30}" type="presParOf" srcId="{89BEBD88-C3AB-4DAF-B8F5-42862C1472EE}" destId="{16F5C1AF-84D9-4F15-8639-E85002F36EBF}" srcOrd="1" destOrd="0" presId="urn:microsoft.com/office/officeart/2005/8/layout/orgChart1"/>
    <dgm:cxn modelId="{0F6C0D67-8CC7-4E9B-A139-5A3EAD0C8399}" type="presParOf" srcId="{DC5E86D2-BC1F-4F10-A311-86028CEA48B8}" destId="{143335D4-77F7-45D5-B631-F124DD3AA226}" srcOrd="1" destOrd="0" presId="urn:microsoft.com/office/officeart/2005/8/layout/orgChart1"/>
    <dgm:cxn modelId="{B8989503-D597-4A5C-A9FD-35D06F32BE1D}" type="presParOf" srcId="{143335D4-77F7-45D5-B631-F124DD3AA226}" destId="{5FF993AC-A357-4859-8079-A28D1EF20590}" srcOrd="0" destOrd="0" presId="urn:microsoft.com/office/officeart/2005/8/layout/orgChart1"/>
    <dgm:cxn modelId="{93FFED43-65A0-4220-AFFB-603C81579794}" type="presParOf" srcId="{143335D4-77F7-45D5-B631-F124DD3AA226}" destId="{B96CAEFC-2F0C-45F9-8063-C8CC29CBA38B}" srcOrd="1" destOrd="0" presId="urn:microsoft.com/office/officeart/2005/8/layout/orgChart1"/>
    <dgm:cxn modelId="{243AF291-3DEB-4AF4-B426-FCF5EC482EAA}" type="presParOf" srcId="{B96CAEFC-2F0C-45F9-8063-C8CC29CBA38B}" destId="{113C35CB-E0E8-4474-A667-FFA3D7E3713A}" srcOrd="0" destOrd="0" presId="urn:microsoft.com/office/officeart/2005/8/layout/orgChart1"/>
    <dgm:cxn modelId="{46B60AD7-AF7A-4E57-BBF6-F5EDAE31D7A4}" type="presParOf" srcId="{113C35CB-E0E8-4474-A667-FFA3D7E3713A}" destId="{F462BDDE-A4AE-4772-8ADF-F5CF71C1FDFF}" srcOrd="0" destOrd="0" presId="urn:microsoft.com/office/officeart/2005/8/layout/orgChart1"/>
    <dgm:cxn modelId="{8013D136-1BFC-49D9-B5AE-D45CB5E75555}" type="presParOf" srcId="{113C35CB-E0E8-4474-A667-FFA3D7E3713A}" destId="{6A95EAA5-9C73-4753-885E-0E3E90D76D4A}" srcOrd="1" destOrd="0" presId="urn:microsoft.com/office/officeart/2005/8/layout/orgChart1"/>
    <dgm:cxn modelId="{F4354404-09EC-4D5A-9522-6A728B08A958}" type="presParOf" srcId="{B96CAEFC-2F0C-45F9-8063-C8CC29CBA38B}" destId="{7CBDCEB5-51F2-4E49-B2CF-A3E36CF899B6}" srcOrd="1" destOrd="0" presId="urn:microsoft.com/office/officeart/2005/8/layout/orgChart1"/>
    <dgm:cxn modelId="{8E795CC8-5BE3-4ACF-97E9-283B8A08093D}" type="presParOf" srcId="{7CBDCEB5-51F2-4E49-B2CF-A3E36CF899B6}" destId="{71421A1E-D1B1-4AF2-9949-42951527F4E4}" srcOrd="0" destOrd="0" presId="urn:microsoft.com/office/officeart/2005/8/layout/orgChart1"/>
    <dgm:cxn modelId="{0D13B4C1-DAE1-49F1-9153-54D20E1F877F}" type="presParOf" srcId="{7CBDCEB5-51F2-4E49-B2CF-A3E36CF899B6}" destId="{D1D6F4C4-8727-4F2A-8C5F-FBAD2C105823}" srcOrd="1" destOrd="0" presId="urn:microsoft.com/office/officeart/2005/8/layout/orgChart1"/>
    <dgm:cxn modelId="{AB7625E2-3770-49E9-B06B-C4BFBA8484CB}" type="presParOf" srcId="{D1D6F4C4-8727-4F2A-8C5F-FBAD2C105823}" destId="{036AE5A5-8D11-4251-8F6F-E966464F2DB2}" srcOrd="0" destOrd="0" presId="urn:microsoft.com/office/officeart/2005/8/layout/orgChart1"/>
    <dgm:cxn modelId="{E29EBC74-B9CB-4842-A6D0-6A8A696806F7}" type="presParOf" srcId="{036AE5A5-8D11-4251-8F6F-E966464F2DB2}" destId="{8665E286-5D8B-48DA-B7AF-3D216EB87355}" srcOrd="0" destOrd="0" presId="urn:microsoft.com/office/officeart/2005/8/layout/orgChart1"/>
    <dgm:cxn modelId="{313683DC-054C-4C46-A04D-3F67C97C5F6C}" type="presParOf" srcId="{036AE5A5-8D11-4251-8F6F-E966464F2DB2}" destId="{58B41AD3-838E-4E3C-93C7-8EA7A23EB71F}" srcOrd="1" destOrd="0" presId="urn:microsoft.com/office/officeart/2005/8/layout/orgChart1"/>
    <dgm:cxn modelId="{1D0B1B1A-4BD5-4AB1-B987-BE9C0BCECD6A}" type="presParOf" srcId="{D1D6F4C4-8727-4F2A-8C5F-FBAD2C105823}" destId="{97AD9860-905C-4CFE-8AD3-8FAB4DDEC2A2}" srcOrd="1" destOrd="0" presId="urn:microsoft.com/office/officeart/2005/8/layout/orgChart1"/>
    <dgm:cxn modelId="{C2212B6A-2D9E-40F1-B673-127753363B6C}" type="presParOf" srcId="{D1D6F4C4-8727-4F2A-8C5F-FBAD2C105823}" destId="{9CB3C661-58D3-4FCD-B862-759E35F95D07}" srcOrd="2" destOrd="0" presId="urn:microsoft.com/office/officeart/2005/8/layout/orgChart1"/>
    <dgm:cxn modelId="{59D9BF51-8976-434F-8A49-2D6A74BAD55C}" type="presParOf" srcId="{B96CAEFC-2F0C-45F9-8063-C8CC29CBA38B}" destId="{E174E9E1-FE05-448C-A2AC-3141F868BA4A}" srcOrd="2" destOrd="0" presId="urn:microsoft.com/office/officeart/2005/8/layout/orgChart1"/>
    <dgm:cxn modelId="{E65E61A3-758E-415A-8974-AF57AEBA7EF3}" type="presParOf" srcId="{143335D4-77F7-45D5-B631-F124DD3AA226}" destId="{C4F81843-36FF-4B24-BA53-F6C80D342BB8}" srcOrd="2" destOrd="0" presId="urn:microsoft.com/office/officeart/2005/8/layout/orgChart1"/>
    <dgm:cxn modelId="{4C6A9C6F-9B21-4BE4-8FE8-687BC8A0494B}" type="presParOf" srcId="{143335D4-77F7-45D5-B631-F124DD3AA226}" destId="{217BD9E3-A5D4-48D6-AAFE-C7B6447F4314}" srcOrd="3" destOrd="0" presId="urn:microsoft.com/office/officeart/2005/8/layout/orgChart1"/>
    <dgm:cxn modelId="{25DBDB55-B85E-47CE-8FC8-1205D3296FB6}" type="presParOf" srcId="{217BD9E3-A5D4-48D6-AAFE-C7B6447F4314}" destId="{4C596B4F-0A4D-4306-839A-1343D21DFDF4}" srcOrd="0" destOrd="0" presId="urn:microsoft.com/office/officeart/2005/8/layout/orgChart1"/>
    <dgm:cxn modelId="{9B2BDF69-66D2-4220-BB15-7891D6C08841}" type="presParOf" srcId="{4C596B4F-0A4D-4306-839A-1343D21DFDF4}" destId="{3BD4C03A-770F-41E3-A3F7-602AE93D9026}" srcOrd="0" destOrd="0" presId="urn:microsoft.com/office/officeart/2005/8/layout/orgChart1"/>
    <dgm:cxn modelId="{3FE23A74-5A63-4D23-904B-A3B9B6F2F11E}" type="presParOf" srcId="{4C596B4F-0A4D-4306-839A-1343D21DFDF4}" destId="{D46E3844-1505-4AFD-8B7B-A22F8DBC07D0}" srcOrd="1" destOrd="0" presId="urn:microsoft.com/office/officeart/2005/8/layout/orgChart1"/>
    <dgm:cxn modelId="{5540D7AC-8302-4445-BED9-5EE933E8790C}" type="presParOf" srcId="{217BD9E3-A5D4-48D6-AAFE-C7B6447F4314}" destId="{E8FDA004-37E1-4F1E-B261-692938E619AF}" srcOrd="1" destOrd="0" presId="urn:microsoft.com/office/officeart/2005/8/layout/orgChart1"/>
    <dgm:cxn modelId="{BB995874-F6CC-464F-9BCF-68CBBC21D396}" type="presParOf" srcId="{E8FDA004-37E1-4F1E-B261-692938E619AF}" destId="{21C84572-64E3-41C5-B411-8D01BA4F47CF}" srcOrd="0" destOrd="0" presId="urn:microsoft.com/office/officeart/2005/8/layout/orgChart1"/>
    <dgm:cxn modelId="{7B68CAFA-1F4E-4182-82F0-B16A2EB04717}" type="presParOf" srcId="{E8FDA004-37E1-4F1E-B261-692938E619AF}" destId="{72FD3DC8-DA99-4A46-BC44-D8AB1BAA0A66}" srcOrd="1" destOrd="0" presId="urn:microsoft.com/office/officeart/2005/8/layout/orgChart1"/>
    <dgm:cxn modelId="{A3E0F2A3-6BE5-4A5C-A98A-23314A9EC75B}" type="presParOf" srcId="{72FD3DC8-DA99-4A46-BC44-D8AB1BAA0A66}" destId="{62770E9B-E716-41DA-A357-87604A8897A2}" srcOrd="0" destOrd="0" presId="urn:microsoft.com/office/officeart/2005/8/layout/orgChart1"/>
    <dgm:cxn modelId="{292F43DE-0DAB-4294-B126-B94E74714CDF}" type="presParOf" srcId="{62770E9B-E716-41DA-A357-87604A8897A2}" destId="{A1AF4D16-3279-416B-BFF8-1DCB6EEF7394}" srcOrd="0" destOrd="0" presId="urn:microsoft.com/office/officeart/2005/8/layout/orgChart1"/>
    <dgm:cxn modelId="{08A99D28-F1CD-4112-B25A-FC47962242CC}" type="presParOf" srcId="{62770E9B-E716-41DA-A357-87604A8897A2}" destId="{32C6DE1E-3B0A-461E-8CD4-7EC3FEAEF914}" srcOrd="1" destOrd="0" presId="urn:microsoft.com/office/officeart/2005/8/layout/orgChart1"/>
    <dgm:cxn modelId="{BD9082E5-171A-4AA9-8F0C-1601BEE24D6A}" type="presParOf" srcId="{72FD3DC8-DA99-4A46-BC44-D8AB1BAA0A66}" destId="{F286B2B6-0881-442D-8318-EA8CB51BB39F}" srcOrd="1" destOrd="0" presId="urn:microsoft.com/office/officeart/2005/8/layout/orgChart1"/>
    <dgm:cxn modelId="{30077BA9-243B-4326-A253-C47ACF7E3471}" type="presParOf" srcId="{72FD3DC8-DA99-4A46-BC44-D8AB1BAA0A66}" destId="{08F2E028-D7E3-4425-B7E9-B84E3818F0BC}" srcOrd="2" destOrd="0" presId="urn:microsoft.com/office/officeart/2005/8/layout/orgChart1"/>
    <dgm:cxn modelId="{2F496A88-5FF6-41BB-A896-40DE2B4D4C72}" type="presParOf" srcId="{217BD9E3-A5D4-48D6-AAFE-C7B6447F4314}" destId="{7B96478B-6339-4E8F-B811-52AD91022050}" srcOrd="2" destOrd="0" presId="urn:microsoft.com/office/officeart/2005/8/layout/orgChart1"/>
    <dgm:cxn modelId="{E2CBDC13-65BB-47B2-85F4-555B48CC70D9}" type="presParOf" srcId="{143335D4-77F7-45D5-B631-F124DD3AA226}" destId="{15CCDDA1-733B-4584-9261-21D47471917E}" srcOrd="4" destOrd="0" presId="urn:microsoft.com/office/officeart/2005/8/layout/orgChart1"/>
    <dgm:cxn modelId="{97312DCD-A940-4D94-B38A-EF886AD412DA}" type="presParOf" srcId="{143335D4-77F7-45D5-B631-F124DD3AA226}" destId="{2DB97331-96C3-463D-81C0-8BC2B1B7A62A}" srcOrd="5" destOrd="0" presId="urn:microsoft.com/office/officeart/2005/8/layout/orgChart1"/>
    <dgm:cxn modelId="{24450C8C-D0ED-469E-81AF-F9B472CFB141}" type="presParOf" srcId="{2DB97331-96C3-463D-81C0-8BC2B1B7A62A}" destId="{CBA16272-2EDF-41CA-92F7-059C668B20E6}" srcOrd="0" destOrd="0" presId="urn:microsoft.com/office/officeart/2005/8/layout/orgChart1"/>
    <dgm:cxn modelId="{E8A29CA6-048B-4306-8AEF-3F817269BB42}" type="presParOf" srcId="{CBA16272-2EDF-41CA-92F7-059C668B20E6}" destId="{827A7225-D9B4-4BAE-874D-2E464283FE92}" srcOrd="0" destOrd="0" presId="urn:microsoft.com/office/officeart/2005/8/layout/orgChart1"/>
    <dgm:cxn modelId="{B0D3213A-3513-4424-AA82-7F4531C48525}" type="presParOf" srcId="{CBA16272-2EDF-41CA-92F7-059C668B20E6}" destId="{B38F45BF-E55C-4EA4-8D6C-D6D46DEEB6B4}" srcOrd="1" destOrd="0" presId="urn:microsoft.com/office/officeart/2005/8/layout/orgChart1"/>
    <dgm:cxn modelId="{38F3FA5B-EBD8-4620-AB2E-5136343D9DD3}" type="presParOf" srcId="{2DB97331-96C3-463D-81C0-8BC2B1B7A62A}" destId="{1F7F4C79-DC5E-4CF8-9802-716A25BB1CA7}" srcOrd="1" destOrd="0" presId="urn:microsoft.com/office/officeart/2005/8/layout/orgChart1"/>
    <dgm:cxn modelId="{5D3A5670-8080-42B1-99B1-83356FD9092F}" type="presParOf" srcId="{2DB97331-96C3-463D-81C0-8BC2B1B7A62A}" destId="{D1C4318F-4ADA-4F32-BC8F-D315C91C068A}" srcOrd="2" destOrd="0" presId="urn:microsoft.com/office/officeart/2005/8/layout/orgChart1"/>
    <dgm:cxn modelId="{B9191C47-3A73-4473-8002-80B1D4CB212D}" type="presParOf" srcId="{DC5E86D2-BC1F-4F10-A311-86028CEA48B8}" destId="{A53A5E56-5252-4E91-B930-CAA9AC2E708B}" srcOrd="2" destOrd="0" presId="urn:microsoft.com/office/officeart/2005/8/layout/orgChart1"/>
    <dgm:cxn modelId="{A9856DE7-8D1B-434B-A521-396311BF9702}" type="presParOf" srcId="{B3F91B58-1168-4936-86C0-375FD1B2CECF}" destId="{A214B27F-3AF5-4C85-A453-50D43C0C362C}" srcOrd="4" destOrd="0" presId="urn:microsoft.com/office/officeart/2005/8/layout/orgChart1"/>
    <dgm:cxn modelId="{91F8E238-FE91-4A2F-86CE-8507ED917E8E}" type="presParOf" srcId="{B3F91B58-1168-4936-86C0-375FD1B2CECF}" destId="{099F97F0-5E02-45E0-ACCE-BA4690FE64A5}" srcOrd="5" destOrd="0" presId="urn:microsoft.com/office/officeart/2005/8/layout/orgChart1"/>
    <dgm:cxn modelId="{89AC7AEE-8D0C-4820-911F-49878BD38E3F}" type="presParOf" srcId="{099F97F0-5E02-45E0-ACCE-BA4690FE64A5}" destId="{5D4A76E2-8206-4CA0-852B-0196CC922AFE}" srcOrd="0" destOrd="0" presId="urn:microsoft.com/office/officeart/2005/8/layout/orgChart1"/>
    <dgm:cxn modelId="{1FF6CA9D-AD6F-4B52-9C41-2328914DB8CC}" type="presParOf" srcId="{5D4A76E2-8206-4CA0-852B-0196CC922AFE}" destId="{16C9E9BE-8DB5-49E1-B816-17C7C350B0C4}" srcOrd="0" destOrd="0" presId="urn:microsoft.com/office/officeart/2005/8/layout/orgChart1"/>
    <dgm:cxn modelId="{69C8391B-C27D-44CD-B1A7-96B64F31CF25}" type="presParOf" srcId="{5D4A76E2-8206-4CA0-852B-0196CC922AFE}" destId="{FC903FE9-C9B0-4100-9CF8-65BBD25EBC48}" srcOrd="1" destOrd="0" presId="urn:microsoft.com/office/officeart/2005/8/layout/orgChart1"/>
    <dgm:cxn modelId="{C64E61BA-EA48-49A9-821A-6CD8F2A4051F}" type="presParOf" srcId="{099F97F0-5E02-45E0-ACCE-BA4690FE64A5}" destId="{9DFB6384-C223-4C65-94CA-9ACF9E8C0CAE}" srcOrd="1" destOrd="0" presId="urn:microsoft.com/office/officeart/2005/8/layout/orgChart1"/>
    <dgm:cxn modelId="{4EB459E3-EE07-4BBF-B38C-4A3934973CDF}" type="presParOf" srcId="{9DFB6384-C223-4C65-94CA-9ACF9E8C0CAE}" destId="{CD8507EA-931F-404B-8A54-765FA1E3A256}" srcOrd="0" destOrd="0" presId="urn:microsoft.com/office/officeart/2005/8/layout/orgChart1"/>
    <dgm:cxn modelId="{BA5B3034-9F0E-4BC6-98A6-D9754970D1F8}" type="presParOf" srcId="{9DFB6384-C223-4C65-94CA-9ACF9E8C0CAE}" destId="{B46BE3C1-A561-47A5-AC6F-71D1B1AFBDD9}" srcOrd="1" destOrd="0" presId="urn:microsoft.com/office/officeart/2005/8/layout/orgChart1"/>
    <dgm:cxn modelId="{16B5306A-C1E3-446F-A0EF-51E81F833C36}" type="presParOf" srcId="{B46BE3C1-A561-47A5-AC6F-71D1B1AFBDD9}" destId="{9AFBBACF-C9EF-427E-BC74-4798D8B03AFE}" srcOrd="0" destOrd="0" presId="urn:microsoft.com/office/officeart/2005/8/layout/orgChart1"/>
    <dgm:cxn modelId="{A6391DEA-A4EF-4F3B-A86C-C8C3BBB7F2BE}" type="presParOf" srcId="{9AFBBACF-C9EF-427E-BC74-4798D8B03AFE}" destId="{DE8FA1F9-1F51-42F6-9207-512499C074B3}" srcOrd="0" destOrd="0" presId="urn:microsoft.com/office/officeart/2005/8/layout/orgChart1"/>
    <dgm:cxn modelId="{867F521C-40D0-4855-A756-C61897B00315}" type="presParOf" srcId="{9AFBBACF-C9EF-427E-BC74-4798D8B03AFE}" destId="{14E5638D-0123-4652-8759-018E9E45282C}" srcOrd="1" destOrd="0" presId="urn:microsoft.com/office/officeart/2005/8/layout/orgChart1"/>
    <dgm:cxn modelId="{E6AA7FE3-0786-47E7-96E5-12470C50C551}" type="presParOf" srcId="{B46BE3C1-A561-47A5-AC6F-71D1B1AFBDD9}" destId="{74DFE6CE-18E1-4BCB-A6F2-DBB7711B0193}" srcOrd="1" destOrd="0" presId="urn:microsoft.com/office/officeart/2005/8/layout/orgChart1"/>
    <dgm:cxn modelId="{58AF7852-BE86-45B4-8E8C-21762C7A04EA}" type="presParOf" srcId="{74DFE6CE-18E1-4BCB-A6F2-DBB7711B0193}" destId="{E8246B9A-7EA1-47BD-B18A-FD55B2A2C530}" srcOrd="0" destOrd="0" presId="urn:microsoft.com/office/officeart/2005/8/layout/orgChart1"/>
    <dgm:cxn modelId="{64090E65-655F-49E9-AC6D-85A48520FEF7}" type="presParOf" srcId="{74DFE6CE-18E1-4BCB-A6F2-DBB7711B0193}" destId="{28E2775B-E386-4775-8C6E-8C944C04B760}" srcOrd="1" destOrd="0" presId="urn:microsoft.com/office/officeart/2005/8/layout/orgChart1"/>
    <dgm:cxn modelId="{3506801D-E374-4F86-915B-5B8456EF3BE3}" type="presParOf" srcId="{28E2775B-E386-4775-8C6E-8C944C04B760}" destId="{0451FD61-9C78-4819-8A65-6E56E56797B9}" srcOrd="0" destOrd="0" presId="urn:microsoft.com/office/officeart/2005/8/layout/orgChart1"/>
    <dgm:cxn modelId="{FC81FA7D-7984-49AD-8950-E064BB0E3ED5}" type="presParOf" srcId="{0451FD61-9C78-4819-8A65-6E56E56797B9}" destId="{C1DA41B8-C4CD-47C0-AE4A-211B128DE1DC}" srcOrd="0" destOrd="0" presId="urn:microsoft.com/office/officeart/2005/8/layout/orgChart1"/>
    <dgm:cxn modelId="{D2E54B05-8A09-4DB5-8ACE-53581F46DF63}" type="presParOf" srcId="{0451FD61-9C78-4819-8A65-6E56E56797B9}" destId="{B0925CD3-2871-4D06-840B-4C2EF91685DB}" srcOrd="1" destOrd="0" presId="urn:microsoft.com/office/officeart/2005/8/layout/orgChart1"/>
    <dgm:cxn modelId="{6586C656-8BF1-425A-9D08-BF8392F15145}" type="presParOf" srcId="{28E2775B-E386-4775-8C6E-8C944C04B760}" destId="{6760A847-9086-472F-9C8F-1F351E21A3E7}" srcOrd="1" destOrd="0" presId="urn:microsoft.com/office/officeart/2005/8/layout/orgChart1"/>
    <dgm:cxn modelId="{5542BB67-F496-420B-B3B5-B9A84BE72665}" type="presParOf" srcId="{28E2775B-E386-4775-8C6E-8C944C04B760}" destId="{0FB58578-D9E5-42A3-9DA1-551F23483680}" srcOrd="2" destOrd="0" presId="urn:microsoft.com/office/officeart/2005/8/layout/orgChart1"/>
    <dgm:cxn modelId="{A17121B2-B276-4367-8DA9-769EDF6B0416}" type="presParOf" srcId="{74DFE6CE-18E1-4BCB-A6F2-DBB7711B0193}" destId="{81FCC568-6F0A-47BD-B17D-F2D09F8BECC7}" srcOrd="2" destOrd="0" presId="urn:microsoft.com/office/officeart/2005/8/layout/orgChart1"/>
    <dgm:cxn modelId="{3A03C309-868D-4C02-B17D-8CB26CBA9A86}" type="presParOf" srcId="{74DFE6CE-18E1-4BCB-A6F2-DBB7711B0193}" destId="{2DB6F713-809D-457C-BE57-E0564EAD81DB}" srcOrd="3" destOrd="0" presId="urn:microsoft.com/office/officeart/2005/8/layout/orgChart1"/>
    <dgm:cxn modelId="{FD3804FD-0DAC-4B6D-BA1F-18AB103126A2}" type="presParOf" srcId="{2DB6F713-809D-457C-BE57-E0564EAD81DB}" destId="{1AC0084E-82CB-425F-920D-089A60A14A4F}" srcOrd="0" destOrd="0" presId="urn:microsoft.com/office/officeart/2005/8/layout/orgChart1"/>
    <dgm:cxn modelId="{8089EE3E-219C-406A-9910-ABCE318ADFA3}" type="presParOf" srcId="{1AC0084E-82CB-425F-920D-089A60A14A4F}" destId="{E02EF684-5FA5-466E-A66A-86ACA570C328}" srcOrd="0" destOrd="0" presId="urn:microsoft.com/office/officeart/2005/8/layout/orgChart1"/>
    <dgm:cxn modelId="{3E9EAF66-B730-476D-8AD5-862A31EDB502}" type="presParOf" srcId="{1AC0084E-82CB-425F-920D-089A60A14A4F}" destId="{4DF91E9C-9E0A-44AB-98A5-81CE2A41E425}" srcOrd="1" destOrd="0" presId="urn:microsoft.com/office/officeart/2005/8/layout/orgChart1"/>
    <dgm:cxn modelId="{5939164C-5FA2-4852-A817-3A7A791DC89D}" type="presParOf" srcId="{2DB6F713-809D-457C-BE57-E0564EAD81DB}" destId="{7BF47E87-3529-4AF7-A4FE-5454275AD7D4}" srcOrd="1" destOrd="0" presId="urn:microsoft.com/office/officeart/2005/8/layout/orgChart1"/>
    <dgm:cxn modelId="{B62150EE-B5A4-4E8A-BCAE-96CB3F84F523}" type="presParOf" srcId="{2DB6F713-809D-457C-BE57-E0564EAD81DB}" destId="{8A6DFBF9-6CD6-4B58-BD35-3CAEA5A83E1A}" srcOrd="2" destOrd="0" presId="urn:microsoft.com/office/officeart/2005/8/layout/orgChart1"/>
    <dgm:cxn modelId="{0BDDD0BF-90D6-4582-9118-53A306126198}" type="presParOf" srcId="{74DFE6CE-18E1-4BCB-A6F2-DBB7711B0193}" destId="{07DD6719-FD02-4614-BF62-7128B83F5901}" srcOrd="4" destOrd="0" presId="urn:microsoft.com/office/officeart/2005/8/layout/orgChart1"/>
    <dgm:cxn modelId="{B6816DEA-7D12-49C5-8161-3CAB54BEDC27}" type="presParOf" srcId="{74DFE6CE-18E1-4BCB-A6F2-DBB7711B0193}" destId="{38B4FDAF-3401-4DD0-A9EB-568D073BC8C1}" srcOrd="5" destOrd="0" presId="urn:microsoft.com/office/officeart/2005/8/layout/orgChart1"/>
    <dgm:cxn modelId="{AF3F824C-EAF1-46F7-BA00-91C306685D81}" type="presParOf" srcId="{38B4FDAF-3401-4DD0-A9EB-568D073BC8C1}" destId="{1708CFBD-FD56-4B8E-8BD8-45F021CAB0B7}" srcOrd="0" destOrd="0" presId="urn:microsoft.com/office/officeart/2005/8/layout/orgChart1"/>
    <dgm:cxn modelId="{2D3CE0DB-DB66-4583-B2DC-2C3721A7B996}" type="presParOf" srcId="{1708CFBD-FD56-4B8E-8BD8-45F021CAB0B7}" destId="{515BE0E7-C252-421A-8D15-41A88C173F80}" srcOrd="0" destOrd="0" presId="urn:microsoft.com/office/officeart/2005/8/layout/orgChart1"/>
    <dgm:cxn modelId="{15E5A573-C19F-4A66-A4C3-2ED8CF5787FD}" type="presParOf" srcId="{1708CFBD-FD56-4B8E-8BD8-45F021CAB0B7}" destId="{EF6899CC-3780-478F-B1B0-B58082159ADC}" srcOrd="1" destOrd="0" presId="urn:microsoft.com/office/officeart/2005/8/layout/orgChart1"/>
    <dgm:cxn modelId="{8E9C1966-C178-4901-9617-78DADA6B8D05}" type="presParOf" srcId="{38B4FDAF-3401-4DD0-A9EB-568D073BC8C1}" destId="{123BCBD1-574E-473B-82E8-B2159DF2B558}" srcOrd="1" destOrd="0" presId="urn:microsoft.com/office/officeart/2005/8/layout/orgChart1"/>
    <dgm:cxn modelId="{7E67CF3E-B5EE-4DD3-AF01-12209B70D6E6}" type="presParOf" srcId="{38B4FDAF-3401-4DD0-A9EB-568D073BC8C1}" destId="{9C84CB1A-6DA6-4AA6-862E-A40B6CEDEF3A}" srcOrd="2" destOrd="0" presId="urn:microsoft.com/office/officeart/2005/8/layout/orgChart1"/>
    <dgm:cxn modelId="{6900BD71-9234-4C13-9A38-D3E9FE308342}" type="presParOf" srcId="{B46BE3C1-A561-47A5-AC6F-71D1B1AFBDD9}" destId="{AB339619-59B7-4B66-BFAC-A26E05C6DF16}" srcOrd="2" destOrd="0" presId="urn:microsoft.com/office/officeart/2005/8/layout/orgChart1"/>
    <dgm:cxn modelId="{423F5749-86C3-4543-A205-C1274C2E2922}" type="presParOf" srcId="{099F97F0-5E02-45E0-ACCE-BA4690FE64A5}" destId="{6183958E-35A3-4EB4-9552-8775917D0F35}" srcOrd="2" destOrd="0" presId="urn:microsoft.com/office/officeart/2005/8/layout/orgChart1"/>
    <dgm:cxn modelId="{A301A79F-4B4F-4662-8997-E67C641F4B09}" type="presParOf" srcId="{B3F91B58-1168-4936-86C0-375FD1B2CECF}" destId="{7DA9AA8B-0E67-4F9E-9D69-B392DCFFA01A}" srcOrd="6" destOrd="0" presId="urn:microsoft.com/office/officeart/2005/8/layout/orgChart1"/>
    <dgm:cxn modelId="{F2E5FE68-BD64-4566-BB16-8C7BA91BBF75}" type="presParOf" srcId="{B3F91B58-1168-4936-86C0-375FD1B2CECF}" destId="{81AF5D93-0E57-42AE-844D-E9C9B042D00A}" srcOrd="7" destOrd="0" presId="urn:microsoft.com/office/officeart/2005/8/layout/orgChart1"/>
    <dgm:cxn modelId="{5999142A-FA25-460B-9561-1C7EABF938AA}" type="presParOf" srcId="{81AF5D93-0E57-42AE-844D-E9C9B042D00A}" destId="{B7E792C1-E486-49F9-98D5-045DA3A0F508}" srcOrd="0" destOrd="0" presId="urn:microsoft.com/office/officeart/2005/8/layout/orgChart1"/>
    <dgm:cxn modelId="{BF5E7548-70A3-425A-AF5B-73DCDC692B7B}" type="presParOf" srcId="{B7E792C1-E486-49F9-98D5-045DA3A0F508}" destId="{38B3D079-04BF-42E0-AAE5-287310BFC221}" srcOrd="0" destOrd="0" presId="urn:microsoft.com/office/officeart/2005/8/layout/orgChart1"/>
    <dgm:cxn modelId="{EE73FB1A-6701-4417-8D51-68DDC9433D13}" type="presParOf" srcId="{B7E792C1-E486-49F9-98D5-045DA3A0F508}" destId="{B0D06C6A-F9AD-4512-9EFA-C08D01A54DD4}" srcOrd="1" destOrd="0" presId="urn:microsoft.com/office/officeart/2005/8/layout/orgChart1"/>
    <dgm:cxn modelId="{BF3F7E60-D00C-46FA-A125-91151F5179CA}" type="presParOf" srcId="{81AF5D93-0E57-42AE-844D-E9C9B042D00A}" destId="{B3ACCCDB-BDAC-46C5-99C1-4CCB1F818CAD}" srcOrd="1" destOrd="0" presId="urn:microsoft.com/office/officeart/2005/8/layout/orgChart1"/>
    <dgm:cxn modelId="{FBE1B368-4BED-4090-9E6C-B34A9D751DD0}" type="presParOf" srcId="{B3ACCCDB-BDAC-46C5-99C1-4CCB1F818CAD}" destId="{05D5CE43-B9D1-491F-9870-8AE5AD1520A0}" srcOrd="0" destOrd="0" presId="urn:microsoft.com/office/officeart/2005/8/layout/orgChart1"/>
    <dgm:cxn modelId="{F3C69BC5-308D-4AFC-8FF7-EB3E62558B47}" type="presParOf" srcId="{B3ACCCDB-BDAC-46C5-99C1-4CCB1F818CAD}" destId="{295D84B5-B90B-43B3-9AC2-358950DC9E3E}" srcOrd="1" destOrd="0" presId="urn:microsoft.com/office/officeart/2005/8/layout/orgChart1"/>
    <dgm:cxn modelId="{F66EE92D-AEB6-4C11-8DC8-246F344F54E9}" type="presParOf" srcId="{295D84B5-B90B-43B3-9AC2-358950DC9E3E}" destId="{6E6F06A9-8947-40F5-8C6C-6A9A11EED37F}" srcOrd="0" destOrd="0" presId="urn:microsoft.com/office/officeart/2005/8/layout/orgChart1"/>
    <dgm:cxn modelId="{BB6ADEF8-6B71-46AE-9DDE-285BCD72398A}" type="presParOf" srcId="{6E6F06A9-8947-40F5-8C6C-6A9A11EED37F}" destId="{8E56A792-E462-4682-B8B1-7F2DCE7671FF}" srcOrd="0" destOrd="0" presId="urn:microsoft.com/office/officeart/2005/8/layout/orgChart1"/>
    <dgm:cxn modelId="{23C860AB-AF56-4C5B-8EE5-8C0BAC85641A}" type="presParOf" srcId="{6E6F06A9-8947-40F5-8C6C-6A9A11EED37F}" destId="{8FE9F750-9E30-4C71-A7E8-4223BC58769F}" srcOrd="1" destOrd="0" presId="urn:microsoft.com/office/officeart/2005/8/layout/orgChart1"/>
    <dgm:cxn modelId="{2F8D4213-21AD-405A-B6BE-DC5623A946A3}" type="presParOf" srcId="{295D84B5-B90B-43B3-9AC2-358950DC9E3E}" destId="{79D0D58B-77B0-4783-83E2-AA0C6FE944A1}" srcOrd="1" destOrd="0" presId="urn:microsoft.com/office/officeart/2005/8/layout/orgChart1"/>
    <dgm:cxn modelId="{D0F1A7BB-08B0-41CC-9CE7-E0351C989477}" type="presParOf" srcId="{79D0D58B-77B0-4783-83E2-AA0C6FE944A1}" destId="{769E1226-C59F-4442-B348-96E6B94F6E47}" srcOrd="0" destOrd="0" presId="urn:microsoft.com/office/officeart/2005/8/layout/orgChart1"/>
    <dgm:cxn modelId="{B6AD33B9-52FD-4BD4-85CD-F976A0859EE4}" type="presParOf" srcId="{79D0D58B-77B0-4783-83E2-AA0C6FE944A1}" destId="{098E4B7E-C8A2-409F-AAA4-B91A38083475}" srcOrd="1" destOrd="0" presId="urn:microsoft.com/office/officeart/2005/8/layout/orgChart1"/>
    <dgm:cxn modelId="{CABB845A-1563-4F74-894A-831F73B676B5}" type="presParOf" srcId="{098E4B7E-C8A2-409F-AAA4-B91A38083475}" destId="{4CA39CC6-572A-4DE6-BA8D-DB47508F68F4}" srcOrd="0" destOrd="0" presId="urn:microsoft.com/office/officeart/2005/8/layout/orgChart1"/>
    <dgm:cxn modelId="{84E5A21C-22FA-457C-B62F-2503BF766FA1}" type="presParOf" srcId="{4CA39CC6-572A-4DE6-BA8D-DB47508F68F4}" destId="{9498BDA2-7995-41D7-B1FA-13CC9E50929C}" srcOrd="0" destOrd="0" presId="urn:microsoft.com/office/officeart/2005/8/layout/orgChart1"/>
    <dgm:cxn modelId="{FD1CE832-8AB5-4B7D-8A75-DB1D5A9A25FA}" type="presParOf" srcId="{4CA39CC6-572A-4DE6-BA8D-DB47508F68F4}" destId="{295EC102-B277-4BE1-968F-4CD4D13A9A69}" srcOrd="1" destOrd="0" presId="urn:microsoft.com/office/officeart/2005/8/layout/orgChart1"/>
    <dgm:cxn modelId="{8E5485A2-6A58-4848-BFF2-2BD027BDCD6C}" type="presParOf" srcId="{098E4B7E-C8A2-409F-AAA4-B91A38083475}" destId="{A7688CEA-C870-4900-B48D-F90AD70B8522}" srcOrd="1" destOrd="0" presId="urn:microsoft.com/office/officeart/2005/8/layout/orgChart1"/>
    <dgm:cxn modelId="{A8891FA6-E4BB-449D-B520-944A59D4615D}" type="presParOf" srcId="{098E4B7E-C8A2-409F-AAA4-B91A38083475}" destId="{2492FE5E-86D9-4265-8C18-66A8C2AC189A}" srcOrd="2" destOrd="0" presId="urn:microsoft.com/office/officeart/2005/8/layout/orgChart1"/>
    <dgm:cxn modelId="{8A11A58F-AB1A-4554-B595-720BFCC1A1E7}" type="presParOf" srcId="{79D0D58B-77B0-4783-83E2-AA0C6FE944A1}" destId="{BBC20A26-DFB9-40D6-B20D-F9FC1C655DC6}" srcOrd="2" destOrd="0" presId="urn:microsoft.com/office/officeart/2005/8/layout/orgChart1"/>
    <dgm:cxn modelId="{50466DE4-2E8B-4F70-8C04-2F03CA9CE399}" type="presParOf" srcId="{79D0D58B-77B0-4783-83E2-AA0C6FE944A1}" destId="{1847FCDB-CB35-46E6-A310-6828C486DBA1}" srcOrd="3" destOrd="0" presId="urn:microsoft.com/office/officeart/2005/8/layout/orgChart1"/>
    <dgm:cxn modelId="{586DE57B-2657-411D-8D15-F52F706CFABF}" type="presParOf" srcId="{1847FCDB-CB35-46E6-A310-6828C486DBA1}" destId="{4400EB41-8230-410A-8325-8E75ED069C53}" srcOrd="0" destOrd="0" presId="urn:microsoft.com/office/officeart/2005/8/layout/orgChart1"/>
    <dgm:cxn modelId="{7E45459A-CE30-4BA0-8C03-DB80465D237B}" type="presParOf" srcId="{4400EB41-8230-410A-8325-8E75ED069C53}" destId="{160EEC70-7BF2-4034-A67A-883A26EFD6B9}" srcOrd="0" destOrd="0" presId="urn:microsoft.com/office/officeart/2005/8/layout/orgChart1"/>
    <dgm:cxn modelId="{C388137D-11F2-4760-981B-B17A56EEED00}" type="presParOf" srcId="{4400EB41-8230-410A-8325-8E75ED069C53}" destId="{EC79DACD-A5DE-49E1-A2F5-8668EDEFAD30}" srcOrd="1" destOrd="0" presId="urn:microsoft.com/office/officeart/2005/8/layout/orgChart1"/>
    <dgm:cxn modelId="{D135CB39-0487-4B39-9221-00FCDF4622CE}" type="presParOf" srcId="{1847FCDB-CB35-46E6-A310-6828C486DBA1}" destId="{90069B91-6847-4DB9-9302-76E84E1BE6F3}" srcOrd="1" destOrd="0" presId="urn:microsoft.com/office/officeart/2005/8/layout/orgChart1"/>
    <dgm:cxn modelId="{35DE5380-4243-4A63-9E6D-6139D1DFA091}" type="presParOf" srcId="{1847FCDB-CB35-46E6-A310-6828C486DBA1}" destId="{A06D500A-49D7-46F8-99AE-F3C9DE1C0D46}" srcOrd="2" destOrd="0" presId="urn:microsoft.com/office/officeart/2005/8/layout/orgChart1"/>
    <dgm:cxn modelId="{BA68E666-874A-4318-8F72-0251A423824C}" type="presParOf" srcId="{295D84B5-B90B-43B3-9AC2-358950DC9E3E}" destId="{353C4A5C-AADB-43A4-A9A8-F3092F41D996}" srcOrd="2" destOrd="0" presId="urn:microsoft.com/office/officeart/2005/8/layout/orgChart1"/>
    <dgm:cxn modelId="{12621E70-598D-4D35-A1E3-50374533C661}" type="presParOf" srcId="{B3ACCCDB-BDAC-46C5-99C1-4CCB1F818CAD}" destId="{9A4ED821-429B-4707-AD96-26808AE67615}" srcOrd="2" destOrd="0" presId="urn:microsoft.com/office/officeart/2005/8/layout/orgChart1"/>
    <dgm:cxn modelId="{EDF2D6E9-42F3-47B7-BD74-CD2A9D863B55}" type="presParOf" srcId="{B3ACCCDB-BDAC-46C5-99C1-4CCB1F818CAD}" destId="{E3688197-FA1A-42FE-B209-11868D6C8D00}" srcOrd="3" destOrd="0" presId="urn:microsoft.com/office/officeart/2005/8/layout/orgChart1"/>
    <dgm:cxn modelId="{ED6FA668-BA76-41CD-91EB-C1786EE16A3D}" type="presParOf" srcId="{E3688197-FA1A-42FE-B209-11868D6C8D00}" destId="{BDDFBB0C-292B-44BA-8E26-85ECF01C234D}" srcOrd="0" destOrd="0" presId="urn:microsoft.com/office/officeart/2005/8/layout/orgChart1"/>
    <dgm:cxn modelId="{B9330F6D-24C1-43BA-AC5B-249AE8178D56}" type="presParOf" srcId="{BDDFBB0C-292B-44BA-8E26-85ECF01C234D}" destId="{0054C325-F9A1-4A4D-834F-D2E0B69FE73B}" srcOrd="0" destOrd="0" presId="urn:microsoft.com/office/officeart/2005/8/layout/orgChart1"/>
    <dgm:cxn modelId="{93986266-8BF0-4D6C-902A-572B1C8671A2}" type="presParOf" srcId="{BDDFBB0C-292B-44BA-8E26-85ECF01C234D}" destId="{3D997539-E413-4D94-BA24-289BC3B285E9}" srcOrd="1" destOrd="0" presId="urn:microsoft.com/office/officeart/2005/8/layout/orgChart1"/>
    <dgm:cxn modelId="{BE782466-9883-4039-B05E-7844E8AE16FB}" type="presParOf" srcId="{E3688197-FA1A-42FE-B209-11868D6C8D00}" destId="{C8B0D6BF-A367-481F-87D1-E9AC14A9A4A2}" srcOrd="1" destOrd="0" presId="urn:microsoft.com/office/officeart/2005/8/layout/orgChart1"/>
    <dgm:cxn modelId="{7A2739D4-6C38-4763-9CE9-C38FAA742100}" type="presParOf" srcId="{C8B0D6BF-A367-481F-87D1-E9AC14A9A4A2}" destId="{19420D86-4CA7-4B1F-B210-4401490DA63D}" srcOrd="0" destOrd="0" presId="urn:microsoft.com/office/officeart/2005/8/layout/orgChart1"/>
    <dgm:cxn modelId="{538DC567-CAD6-4D37-9D4A-95067B7CCCA7}" type="presParOf" srcId="{C8B0D6BF-A367-481F-87D1-E9AC14A9A4A2}" destId="{ED31669B-9263-46DA-A320-4F1FFB0A0D74}" srcOrd="1" destOrd="0" presId="urn:microsoft.com/office/officeart/2005/8/layout/orgChart1"/>
    <dgm:cxn modelId="{01611057-7227-4C29-906B-8308C9BDD237}" type="presParOf" srcId="{ED31669B-9263-46DA-A320-4F1FFB0A0D74}" destId="{E6176CE3-861C-444A-8983-8A24CAE45F7F}" srcOrd="0" destOrd="0" presId="urn:microsoft.com/office/officeart/2005/8/layout/orgChart1"/>
    <dgm:cxn modelId="{4D09F1AB-27A6-4683-A062-8FBD1F80632D}" type="presParOf" srcId="{E6176CE3-861C-444A-8983-8A24CAE45F7F}" destId="{5A762FBE-355E-4C55-97D6-9C1F3B2861EE}" srcOrd="0" destOrd="0" presId="urn:microsoft.com/office/officeart/2005/8/layout/orgChart1"/>
    <dgm:cxn modelId="{19F260DB-81B3-4A58-A8E9-79B27E70E327}" type="presParOf" srcId="{E6176CE3-861C-444A-8983-8A24CAE45F7F}" destId="{9C368811-4E4E-4DDC-9DDE-693147716E14}" srcOrd="1" destOrd="0" presId="urn:microsoft.com/office/officeart/2005/8/layout/orgChart1"/>
    <dgm:cxn modelId="{352B2C7B-FD3A-474D-BC39-D5508BD06956}" type="presParOf" srcId="{ED31669B-9263-46DA-A320-4F1FFB0A0D74}" destId="{FF14A831-A94C-483E-9C1B-FCEEE7549B13}" srcOrd="1" destOrd="0" presId="urn:microsoft.com/office/officeart/2005/8/layout/orgChart1"/>
    <dgm:cxn modelId="{0E04AFD9-66EC-4495-98F7-8A5EE78BD7F1}" type="presParOf" srcId="{ED31669B-9263-46DA-A320-4F1FFB0A0D74}" destId="{017A476C-BC18-4571-8CF9-13DD432699FE}" srcOrd="2" destOrd="0" presId="urn:microsoft.com/office/officeart/2005/8/layout/orgChart1"/>
    <dgm:cxn modelId="{58AC8568-00C6-453B-AE89-AC85668308DA}" type="presParOf" srcId="{C8B0D6BF-A367-481F-87D1-E9AC14A9A4A2}" destId="{E4674053-4A25-4391-9AFD-6A2FEA80D5B4}" srcOrd="2" destOrd="0" presId="urn:microsoft.com/office/officeart/2005/8/layout/orgChart1"/>
    <dgm:cxn modelId="{37598D9A-7F63-467E-A236-6537795DABA7}" type="presParOf" srcId="{C8B0D6BF-A367-481F-87D1-E9AC14A9A4A2}" destId="{76EB9243-5086-497B-8E13-418C38BF11F2}" srcOrd="3" destOrd="0" presId="urn:microsoft.com/office/officeart/2005/8/layout/orgChart1"/>
    <dgm:cxn modelId="{A15DB71B-2712-4857-B997-185779050782}" type="presParOf" srcId="{76EB9243-5086-497B-8E13-418C38BF11F2}" destId="{09EB32E7-04F0-4786-8394-6593FC51C152}" srcOrd="0" destOrd="0" presId="urn:microsoft.com/office/officeart/2005/8/layout/orgChart1"/>
    <dgm:cxn modelId="{B44D7A02-3636-42EA-A338-1C06B0CD3239}" type="presParOf" srcId="{09EB32E7-04F0-4786-8394-6593FC51C152}" destId="{BF249561-289D-4E7C-8DE2-7EEBFC5DA6BE}" srcOrd="0" destOrd="0" presId="urn:microsoft.com/office/officeart/2005/8/layout/orgChart1"/>
    <dgm:cxn modelId="{8B03FD4E-EB4D-405B-8F3D-55F3C1BD5940}" type="presParOf" srcId="{09EB32E7-04F0-4786-8394-6593FC51C152}" destId="{73D417A9-0409-4C18-A1B0-A2BD707B37E0}" srcOrd="1" destOrd="0" presId="urn:microsoft.com/office/officeart/2005/8/layout/orgChart1"/>
    <dgm:cxn modelId="{7DCD7DC5-1581-442B-9CA0-11AD81DEE74F}" type="presParOf" srcId="{76EB9243-5086-497B-8E13-418C38BF11F2}" destId="{2B21FD8E-434B-4363-A52D-92191B0B8597}" srcOrd="1" destOrd="0" presId="urn:microsoft.com/office/officeart/2005/8/layout/orgChart1"/>
    <dgm:cxn modelId="{7B405678-A54D-4158-B524-4EB0501552C7}" type="presParOf" srcId="{76EB9243-5086-497B-8E13-418C38BF11F2}" destId="{067431C8-2DBA-4772-9575-BC8161002958}" srcOrd="2" destOrd="0" presId="urn:microsoft.com/office/officeart/2005/8/layout/orgChart1"/>
    <dgm:cxn modelId="{FBAAB69C-20EA-4344-8A1B-9B7A25DBB81E}" type="presParOf" srcId="{E3688197-FA1A-42FE-B209-11868D6C8D00}" destId="{285140D1-F6CD-48AD-9580-0EDFC00D5A73}" srcOrd="2" destOrd="0" presId="urn:microsoft.com/office/officeart/2005/8/layout/orgChart1"/>
    <dgm:cxn modelId="{7FBA39CE-17B8-4736-AF91-9361476B2ADB}" type="presParOf" srcId="{81AF5D93-0E57-42AE-844D-E9C9B042D00A}" destId="{E0827D03-C33B-478B-BF61-8FDD8E10A33D}" srcOrd="2" destOrd="0" presId="urn:microsoft.com/office/officeart/2005/8/layout/orgChart1"/>
    <dgm:cxn modelId="{35C76813-88D3-48D9-8E60-16B0152EFAB2}" type="presParOf" srcId="{B3F91B58-1168-4936-86C0-375FD1B2CECF}" destId="{A2720323-7835-4FF9-8A3C-F64168A49E61}" srcOrd="8" destOrd="0" presId="urn:microsoft.com/office/officeart/2005/8/layout/orgChart1"/>
    <dgm:cxn modelId="{8E58E1C9-09AB-4204-9F80-D16803DF9400}" type="presParOf" srcId="{B3F91B58-1168-4936-86C0-375FD1B2CECF}" destId="{CD0E4C91-37A0-432F-BA00-8A6C0C568A3F}" srcOrd="9" destOrd="0" presId="urn:microsoft.com/office/officeart/2005/8/layout/orgChart1"/>
    <dgm:cxn modelId="{4D958BA0-2DF7-42CC-8BAB-15AE17FC4B96}" type="presParOf" srcId="{CD0E4C91-37A0-432F-BA00-8A6C0C568A3F}" destId="{FD97FD04-9B93-42F4-87F3-BD8C0DAE79D2}" srcOrd="0" destOrd="0" presId="urn:microsoft.com/office/officeart/2005/8/layout/orgChart1"/>
    <dgm:cxn modelId="{4A96160C-7362-4FCF-93DE-D78E1FB606C9}" type="presParOf" srcId="{FD97FD04-9B93-42F4-87F3-BD8C0DAE79D2}" destId="{652E50FD-1482-409A-9C04-00157060EFAD}" srcOrd="0" destOrd="0" presId="urn:microsoft.com/office/officeart/2005/8/layout/orgChart1"/>
    <dgm:cxn modelId="{ADE6C20C-C95B-4421-BA37-79889DF7E235}" type="presParOf" srcId="{FD97FD04-9B93-42F4-87F3-BD8C0DAE79D2}" destId="{C0720F8A-BEE6-4C8D-8015-562C90F50074}" srcOrd="1" destOrd="0" presId="urn:microsoft.com/office/officeart/2005/8/layout/orgChart1"/>
    <dgm:cxn modelId="{E0973601-64BB-44E3-BE5C-B4CB99F19B07}" type="presParOf" srcId="{CD0E4C91-37A0-432F-BA00-8A6C0C568A3F}" destId="{955BCE34-497D-4CC5-9DA3-C361D73B91D6}" srcOrd="1" destOrd="0" presId="urn:microsoft.com/office/officeart/2005/8/layout/orgChart1"/>
    <dgm:cxn modelId="{67FFDEB8-0A02-44B9-9D68-6E030185FA15}" type="presParOf" srcId="{955BCE34-497D-4CC5-9DA3-C361D73B91D6}" destId="{488E2B37-456F-4AD4-B95A-E3011333B6E0}" srcOrd="0" destOrd="0" presId="urn:microsoft.com/office/officeart/2005/8/layout/orgChart1"/>
    <dgm:cxn modelId="{F9EDA033-ABE4-401A-B38A-85F358D4284B}" type="presParOf" srcId="{955BCE34-497D-4CC5-9DA3-C361D73B91D6}" destId="{A4B00B34-9F86-487D-86E7-1C3901598C28}" srcOrd="1" destOrd="0" presId="urn:microsoft.com/office/officeart/2005/8/layout/orgChart1"/>
    <dgm:cxn modelId="{B1DDDEF7-2D3E-4438-9B72-9D27CE40C4AE}" type="presParOf" srcId="{A4B00B34-9F86-487D-86E7-1C3901598C28}" destId="{5757EA9E-C3E7-4693-945A-91F64A1A22A6}" srcOrd="0" destOrd="0" presId="urn:microsoft.com/office/officeart/2005/8/layout/orgChart1"/>
    <dgm:cxn modelId="{A7736A2D-B59A-4DAC-AB1A-9EAD483F7D27}" type="presParOf" srcId="{5757EA9E-C3E7-4693-945A-91F64A1A22A6}" destId="{C82936E2-7B94-498F-8977-293F1F0C72E1}" srcOrd="0" destOrd="0" presId="urn:microsoft.com/office/officeart/2005/8/layout/orgChart1"/>
    <dgm:cxn modelId="{F1D5D6D7-7D33-4AAE-88F4-678C7503646F}" type="presParOf" srcId="{5757EA9E-C3E7-4693-945A-91F64A1A22A6}" destId="{8CB38569-0A62-495D-8C41-1071BEBCC83D}" srcOrd="1" destOrd="0" presId="urn:microsoft.com/office/officeart/2005/8/layout/orgChart1"/>
    <dgm:cxn modelId="{5C93B377-946F-4245-ADBB-D56A60EFA397}" type="presParOf" srcId="{A4B00B34-9F86-487D-86E7-1C3901598C28}" destId="{75760243-653E-4784-8D72-2335E0E1EFCD}" srcOrd="1" destOrd="0" presId="urn:microsoft.com/office/officeart/2005/8/layout/orgChart1"/>
    <dgm:cxn modelId="{95E3DF04-9461-41AD-9EB4-1B0BC256E509}" type="presParOf" srcId="{A4B00B34-9F86-487D-86E7-1C3901598C28}" destId="{89A2F686-A14B-4AC3-9063-7EB83699BACA}" srcOrd="2" destOrd="0" presId="urn:microsoft.com/office/officeart/2005/8/layout/orgChart1"/>
    <dgm:cxn modelId="{1315AAD0-63F2-4B95-9470-6DBF365BC5F6}" type="presParOf" srcId="{CD0E4C91-37A0-432F-BA00-8A6C0C568A3F}" destId="{A5EFB5F4-97FE-48A3-9691-ECA65B57DB52}" srcOrd="2" destOrd="0" presId="urn:microsoft.com/office/officeart/2005/8/layout/orgChart1"/>
    <dgm:cxn modelId="{57631442-787B-4942-B7A0-96CDB12B8D29}" type="presParOf" srcId="{0954A76E-1E59-49C8-B5D1-5324ED33300E}" destId="{BBD73CDF-DC29-43C8-8D6D-B1A1EE34DAC0}" srcOrd="2" destOrd="0" presId="urn:microsoft.com/office/officeart/2005/8/layout/orgChart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4BC59A-F2C4-46D6-ADBD-07B3357F3BFE}">
      <dsp:nvSpPr>
        <dsp:cNvPr id="0" name=""/>
        <dsp:cNvSpPr/>
      </dsp:nvSpPr>
      <dsp:spPr>
        <a:xfrm>
          <a:off x="5503581" y="2714114"/>
          <a:ext cx="5103111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5103111" y="67896"/>
              </a:lnTo>
              <a:lnTo>
                <a:pt x="5103111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F220C0-8E96-4EEA-8BAD-CA74932F9FA9}">
      <dsp:nvSpPr>
        <dsp:cNvPr id="0" name=""/>
        <dsp:cNvSpPr/>
      </dsp:nvSpPr>
      <dsp:spPr>
        <a:xfrm>
          <a:off x="5503581" y="2714114"/>
          <a:ext cx="4175319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4175319" y="67896"/>
              </a:lnTo>
              <a:lnTo>
                <a:pt x="4175319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B461D2-5811-460E-BC0A-D2DF542E507B}">
      <dsp:nvSpPr>
        <dsp:cNvPr id="0" name=""/>
        <dsp:cNvSpPr/>
      </dsp:nvSpPr>
      <dsp:spPr>
        <a:xfrm>
          <a:off x="5503581" y="2714114"/>
          <a:ext cx="3247527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3247527" y="67896"/>
              </a:lnTo>
              <a:lnTo>
                <a:pt x="3247527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A6889-2599-4CC4-8BC6-7EA8C41DB938}">
      <dsp:nvSpPr>
        <dsp:cNvPr id="0" name=""/>
        <dsp:cNvSpPr/>
      </dsp:nvSpPr>
      <dsp:spPr>
        <a:xfrm>
          <a:off x="5503581" y="2714114"/>
          <a:ext cx="2319479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2319479" y="67896"/>
              </a:lnTo>
              <a:lnTo>
                <a:pt x="2319479" y="1357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A520A-268E-46ED-ADFE-85F4782E4B75}">
      <dsp:nvSpPr>
        <dsp:cNvPr id="0" name=""/>
        <dsp:cNvSpPr/>
      </dsp:nvSpPr>
      <dsp:spPr>
        <a:xfrm>
          <a:off x="5503581" y="2714114"/>
          <a:ext cx="1391432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1391432" y="67896"/>
              </a:lnTo>
              <a:lnTo>
                <a:pt x="1391432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7B3FDC-4CD0-4DAD-9D75-3D1E8934A526}">
      <dsp:nvSpPr>
        <dsp:cNvPr id="0" name=""/>
        <dsp:cNvSpPr/>
      </dsp:nvSpPr>
      <dsp:spPr>
        <a:xfrm>
          <a:off x="5503581" y="2714114"/>
          <a:ext cx="463640" cy="135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96"/>
              </a:lnTo>
              <a:lnTo>
                <a:pt x="463640" y="67896"/>
              </a:lnTo>
              <a:lnTo>
                <a:pt x="463640" y="13579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50BC21-1A87-4C91-954C-16CA5DF4461F}">
      <dsp:nvSpPr>
        <dsp:cNvPr id="0" name=""/>
        <dsp:cNvSpPr/>
      </dsp:nvSpPr>
      <dsp:spPr>
        <a:xfrm>
          <a:off x="5039430" y="2714114"/>
          <a:ext cx="464151" cy="135792"/>
        </a:xfrm>
        <a:custGeom>
          <a:avLst/>
          <a:gdLst/>
          <a:ahLst/>
          <a:cxnLst/>
          <a:rect l="0" t="0" r="0" b="0"/>
          <a:pathLst>
            <a:path>
              <a:moveTo>
                <a:pt x="464151" y="0"/>
              </a:moveTo>
              <a:lnTo>
                <a:pt x="464151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3BF7E-E648-4B34-B2A9-4CF398D137FC}">
      <dsp:nvSpPr>
        <dsp:cNvPr id="0" name=""/>
        <dsp:cNvSpPr/>
      </dsp:nvSpPr>
      <dsp:spPr>
        <a:xfrm>
          <a:off x="4111638" y="2714114"/>
          <a:ext cx="1391943" cy="135792"/>
        </a:xfrm>
        <a:custGeom>
          <a:avLst/>
          <a:gdLst/>
          <a:ahLst/>
          <a:cxnLst/>
          <a:rect l="0" t="0" r="0" b="0"/>
          <a:pathLst>
            <a:path>
              <a:moveTo>
                <a:pt x="1391943" y="0"/>
              </a:moveTo>
              <a:lnTo>
                <a:pt x="1391943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5E835-F4AA-4668-8E41-BDB1CF74F01F}">
      <dsp:nvSpPr>
        <dsp:cNvPr id="0" name=""/>
        <dsp:cNvSpPr/>
      </dsp:nvSpPr>
      <dsp:spPr>
        <a:xfrm>
          <a:off x="3183846" y="2714114"/>
          <a:ext cx="2319735" cy="135792"/>
        </a:xfrm>
        <a:custGeom>
          <a:avLst/>
          <a:gdLst/>
          <a:ahLst/>
          <a:cxnLst/>
          <a:rect l="0" t="0" r="0" b="0"/>
          <a:pathLst>
            <a:path>
              <a:moveTo>
                <a:pt x="2319735" y="0"/>
              </a:moveTo>
              <a:lnTo>
                <a:pt x="2319735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D02CE-23D8-4EE2-90A2-A05453F1C74B}">
      <dsp:nvSpPr>
        <dsp:cNvPr id="0" name=""/>
        <dsp:cNvSpPr/>
      </dsp:nvSpPr>
      <dsp:spPr>
        <a:xfrm>
          <a:off x="2256054" y="2714114"/>
          <a:ext cx="3247527" cy="135792"/>
        </a:xfrm>
        <a:custGeom>
          <a:avLst/>
          <a:gdLst/>
          <a:ahLst/>
          <a:cxnLst/>
          <a:rect l="0" t="0" r="0" b="0"/>
          <a:pathLst>
            <a:path>
              <a:moveTo>
                <a:pt x="3247527" y="0"/>
              </a:moveTo>
              <a:lnTo>
                <a:pt x="3247527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4DB14-F5F6-4021-9958-083A7AF6EC62}">
      <dsp:nvSpPr>
        <dsp:cNvPr id="0" name=""/>
        <dsp:cNvSpPr/>
      </dsp:nvSpPr>
      <dsp:spPr>
        <a:xfrm>
          <a:off x="1328262" y="2714114"/>
          <a:ext cx="4175319" cy="135792"/>
        </a:xfrm>
        <a:custGeom>
          <a:avLst/>
          <a:gdLst/>
          <a:ahLst/>
          <a:cxnLst/>
          <a:rect l="0" t="0" r="0" b="0"/>
          <a:pathLst>
            <a:path>
              <a:moveTo>
                <a:pt x="4175319" y="0"/>
              </a:moveTo>
              <a:lnTo>
                <a:pt x="4175319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887-E982-4A64-944A-FB2B40B691BE}">
      <dsp:nvSpPr>
        <dsp:cNvPr id="0" name=""/>
        <dsp:cNvSpPr/>
      </dsp:nvSpPr>
      <dsp:spPr>
        <a:xfrm>
          <a:off x="400470" y="2714114"/>
          <a:ext cx="5103111" cy="135792"/>
        </a:xfrm>
        <a:custGeom>
          <a:avLst/>
          <a:gdLst/>
          <a:ahLst/>
          <a:cxnLst/>
          <a:rect l="0" t="0" r="0" b="0"/>
          <a:pathLst>
            <a:path>
              <a:moveTo>
                <a:pt x="5103111" y="0"/>
              </a:moveTo>
              <a:lnTo>
                <a:pt x="5103111" y="67896"/>
              </a:lnTo>
              <a:lnTo>
                <a:pt x="0" y="67896"/>
              </a:lnTo>
              <a:lnTo>
                <a:pt x="0" y="13579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13BF3-88B1-4001-8365-C62C6FB108C1}">
      <dsp:nvSpPr>
        <dsp:cNvPr id="0" name=""/>
        <dsp:cNvSpPr/>
      </dsp:nvSpPr>
      <dsp:spPr>
        <a:xfrm>
          <a:off x="5057180" y="2166913"/>
          <a:ext cx="892802" cy="54720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Chief Executive</a:t>
          </a:r>
        </a:p>
      </dsp:txBody>
      <dsp:txXfrm>
        <a:off x="5057180" y="2166913"/>
        <a:ext cx="892802" cy="547201"/>
      </dsp:txXfrm>
    </dsp:sp>
    <dsp:sp modelId="{AEF0D0B1-E0C0-4EB0-AAF7-E4AF1418775D}">
      <dsp:nvSpPr>
        <dsp:cNvPr id="0" name=""/>
        <dsp:cNvSpPr/>
      </dsp:nvSpPr>
      <dsp:spPr>
        <a:xfrm>
          <a:off x="4470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Chief Financial Officer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470" y="2849907"/>
        <a:ext cx="791999" cy="536949"/>
      </dsp:txXfrm>
    </dsp:sp>
    <dsp:sp modelId="{36F5E8AA-3AE4-4B7E-8056-DE28025B0D18}">
      <dsp:nvSpPr>
        <dsp:cNvPr id="0" name=""/>
        <dsp:cNvSpPr/>
      </dsp:nvSpPr>
      <dsp:spPr>
        <a:xfrm>
          <a:off x="932262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City Development &amp; Partnerships</a:t>
          </a:r>
        </a:p>
      </dsp:txBody>
      <dsp:txXfrm>
        <a:off x="932262" y="2849907"/>
        <a:ext cx="791999" cy="536949"/>
      </dsp:txXfrm>
    </dsp:sp>
    <dsp:sp modelId="{3B230F8A-E608-4E39-AEB5-C9C861580A20}">
      <dsp:nvSpPr>
        <dsp:cNvPr id="0" name=""/>
        <dsp:cNvSpPr/>
      </dsp:nvSpPr>
      <dsp:spPr>
        <a:xfrm>
          <a:off x="1860054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Community Services</a:t>
          </a:r>
        </a:p>
      </dsp:txBody>
      <dsp:txXfrm>
        <a:off x="1860054" y="2849907"/>
        <a:ext cx="791999" cy="536949"/>
      </dsp:txXfrm>
    </dsp:sp>
    <dsp:sp modelId="{31BF603F-4666-40BD-8396-384A6539F2CB}">
      <dsp:nvSpPr>
        <dsp:cNvPr id="0" name=""/>
        <dsp:cNvSpPr/>
      </dsp:nvSpPr>
      <dsp:spPr>
        <a:xfrm>
          <a:off x="2787846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Corporate Services</a:t>
          </a:r>
        </a:p>
      </dsp:txBody>
      <dsp:txXfrm>
        <a:off x="2787846" y="2849907"/>
        <a:ext cx="791999" cy="536949"/>
      </dsp:txXfrm>
    </dsp:sp>
    <dsp:sp modelId="{8E6D3597-5FCF-418C-BF52-D8F5021E28A2}">
      <dsp:nvSpPr>
        <dsp:cNvPr id="0" name=""/>
        <dsp:cNvSpPr/>
      </dsp:nvSpPr>
      <dsp:spPr>
        <a:xfrm>
          <a:off x="3715638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Infrastructure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715638" y="2849907"/>
        <a:ext cx="791999" cy="536949"/>
      </dsp:txXfrm>
    </dsp:sp>
    <dsp:sp modelId="{289A2C86-56F3-4EF6-97B0-3B90C153EB76}">
      <dsp:nvSpPr>
        <dsp:cNvPr id="0" name=""/>
        <dsp:cNvSpPr/>
      </dsp:nvSpPr>
      <dsp:spPr>
        <a:xfrm>
          <a:off x="4643430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Regulatory &amp; Compliance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643430" y="2849907"/>
        <a:ext cx="791999" cy="536949"/>
      </dsp:txXfrm>
    </dsp:sp>
    <dsp:sp modelId="{45DE92D6-6844-4D56-B0D6-F46569409CD5}">
      <dsp:nvSpPr>
        <dsp:cNvPr id="0" name=""/>
        <dsp:cNvSpPr/>
      </dsp:nvSpPr>
      <dsp:spPr>
        <a:xfrm>
          <a:off x="5571222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General Manager: Strategy, Growth &amp; Governance</a:t>
          </a:r>
        </a:p>
      </dsp:txBody>
      <dsp:txXfrm>
        <a:off x="5571222" y="2849907"/>
        <a:ext cx="791999" cy="536949"/>
      </dsp:txXfrm>
    </dsp:sp>
    <dsp:sp modelId="{39883C3A-9B0D-4106-908C-9D9D46C3CA97}">
      <dsp:nvSpPr>
        <dsp:cNvPr id="0" name=""/>
        <dsp:cNvSpPr/>
      </dsp:nvSpPr>
      <dsp:spPr>
        <a:xfrm>
          <a:off x="6499014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Executive Assistant to the Chief Executive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499014" y="2849907"/>
        <a:ext cx="791999" cy="536949"/>
      </dsp:txXfrm>
    </dsp:sp>
    <dsp:sp modelId="{0F3665BB-CFFF-4F29-9252-270355586485}">
      <dsp:nvSpPr>
        <dsp:cNvPr id="0" name=""/>
        <dsp:cNvSpPr/>
      </dsp:nvSpPr>
      <dsp:spPr>
        <a:xfrm>
          <a:off x="7426806" y="2849907"/>
          <a:ext cx="792510" cy="536632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Executive Assistant to the Mayor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426806" y="2849907"/>
        <a:ext cx="792510" cy="536632"/>
      </dsp:txXfrm>
    </dsp:sp>
    <dsp:sp modelId="{65BC5C1E-7604-4362-BC99-04A2F6ED0414}">
      <dsp:nvSpPr>
        <dsp:cNvPr id="0" name=""/>
        <dsp:cNvSpPr/>
      </dsp:nvSpPr>
      <dsp:spPr>
        <a:xfrm>
          <a:off x="8355108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Strategic Advisor to the Mayor and CE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355108" y="2849907"/>
        <a:ext cx="791999" cy="536949"/>
      </dsp:txXfrm>
    </dsp:sp>
    <dsp:sp modelId="{8E1423C0-A7E4-48FB-AA84-52AE66407EA2}">
      <dsp:nvSpPr>
        <dsp:cNvPr id="0" name=""/>
        <dsp:cNvSpPr/>
      </dsp:nvSpPr>
      <dsp:spPr>
        <a:xfrm>
          <a:off x="9282900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Civic Communications Specialist to the Chief Executive &amp; Mayor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282900" y="2849907"/>
        <a:ext cx="791999" cy="536949"/>
      </dsp:txXfrm>
    </dsp:sp>
    <dsp:sp modelId="{FA1AD571-2932-4C60-97BA-6A106FC97D0A}">
      <dsp:nvSpPr>
        <dsp:cNvPr id="0" name=""/>
        <dsp:cNvSpPr/>
      </dsp:nvSpPr>
      <dsp:spPr>
        <a:xfrm>
          <a:off x="10210692" y="2849907"/>
          <a:ext cx="791999" cy="53694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Advisor: Elected Members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0210692" y="2849907"/>
        <a:ext cx="791999" cy="5369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285C8-7D00-4482-A3CA-C97A5DF0696D}">
      <dsp:nvSpPr>
        <dsp:cNvPr id="0" name=""/>
        <dsp:cNvSpPr/>
      </dsp:nvSpPr>
      <dsp:spPr>
        <a:xfrm>
          <a:off x="10278395" y="2078001"/>
          <a:ext cx="104239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104239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5E835-F4AA-4668-8E41-BDB1CF74F01F}">
      <dsp:nvSpPr>
        <dsp:cNvPr id="0" name=""/>
        <dsp:cNvSpPr/>
      </dsp:nvSpPr>
      <dsp:spPr>
        <a:xfrm>
          <a:off x="5455376" y="1488241"/>
          <a:ext cx="5100992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5100992" y="55551"/>
              </a:lnTo>
              <a:lnTo>
                <a:pt x="5100992" y="11110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92A11-45DF-4916-B9A9-28E4F951E1E1}">
      <dsp:nvSpPr>
        <dsp:cNvPr id="0" name=""/>
        <dsp:cNvSpPr/>
      </dsp:nvSpPr>
      <dsp:spPr>
        <a:xfrm>
          <a:off x="9715683" y="2585104"/>
          <a:ext cx="92641" cy="1323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3308"/>
              </a:lnTo>
              <a:lnTo>
                <a:pt x="92641" y="132330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58C31-789D-4240-8D85-D0A18D71D6D3}">
      <dsp:nvSpPr>
        <dsp:cNvPr id="0" name=""/>
        <dsp:cNvSpPr/>
      </dsp:nvSpPr>
      <dsp:spPr>
        <a:xfrm>
          <a:off x="9715683" y="2585104"/>
          <a:ext cx="92641" cy="816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205"/>
              </a:lnTo>
              <a:lnTo>
                <a:pt x="92641" y="81620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BC5B9-651F-4A1C-990B-FE889DE2F56D}">
      <dsp:nvSpPr>
        <dsp:cNvPr id="0" name=""/>
        <dsp:cNvSpPr/>
      </dsp:nvSpPr>
      <dsp:spPr>
        <a:xfrm>
          <a:off x="9715683" y="2585104"/>
          <a:ext cx="92641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92641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1387B-E5D6-4B07-A761-938FC47E1532}">
      <dsp:nvSpPr>
        <dsp:cNvPr id="0" name=""/>
        <dsp:cNvSpPr/>
      </dsp:nvSpPr>
      <dsp:spPr>
        <a:xfrm>
          <a:off x="8505300" y="2078001"/>
          <a:ext cx="1457426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1457426" y="55551"/>
              </a:lnTo>
              <a:lnTo>
                <a:pt x="1457426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AF38E-9C73-4D90-8D5E-0B157B6198E4}">
      <dsp:nvSpPr>
        <dsp:cNvPr id="0" name=""/>
        <dsp:cNvSpPr/>
      </dsp:nvSpPr>
      <dsp:spPr>
        <a:xfrm>
          <a:off x="8505300" y="2078001"/>
          <a:ext cx="728713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728713" y="55551"/>
              </a:lnTo>
              <a:lnTo>
                <a:pt x="728713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C3536-DC09-4509-976E-976FBE7F7619}">
      <dsp:nvSpPr>
        <dsp:cNvPr id="0" name=""/>
        <dsp:cNvSpPr/>
      </dsp:nvSpPr>
      <dsp:spPr>
        <a:xfrm>
          <a:off x="8459580" y="2078001"/>
          <a:ext cx="91440" cy="1111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599AE2-7A88-4092-8471-608C6038C479}">
      <dsp:nvSpPr>
        <dsp:cNvPr id="0" name=""/>
        <dsp:cNvSpPr/>
      </dsp:nvSpPr>
      <dsp:spPr>
        <a:xfrm>
          <a:off x="7776587" y="2078001"/>
          <a:ext cx="728713" cy="111102"/>
        </a:xfrm>
        <a:custGeom>
          <a:avLst/>
          <a:gdLst/>
          <a:ahLst/>
          <a:cxnLst/>
          <a:rect l="0" t="0" r="0" b="0"/>
          <a:pathLst>
            <a:path>
              <a:moveTo>
                <a:pt x="728713" y="0"/>
              </a:moveTo>
              <a:lnTo>
                <a:pt x="728713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5E5BF-6036-4037-A1FB-ED03958A7DFA}">
      <dsp:nvSpPr>
        <dsp:cNvPr id="0" name=""/>
        <dsp:cNvSpPr/>
      </dsp:nvSpPr>
      <dsp:spPr>
        <a:xfrm>
          <a:off x="7047874" y="2078001"/>
          <a:ext cx="1457426" cy="111102"/>
        </a:xfrm>
        <a:custGeom>
          <a:avLst/>
          <a:gdLst/>
          <a:ahLst/>
          <a:cxnLst/>
          <a:rect l="0" t="0" r="0" b="0"/>
          <a:pathLst>
            <a:path>
              <a:moveTo>
                <a:pt x="1457426" y="0"/>
              </a:moveTo>
              <a:lnTo>
                <a:pt x="1457426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6EE095-E4C4-46F0-A523-4AB027F94B92}">
      <dsp:nvSpPr>
        <dsp:cNvPr id="0" name=""/>
        <dsp:cNvSpPr/>
      </dsp:nvSpPr>
      <dsp:spPr>
        <a:xfrm>
          <a:off x="5455376" y="1488241"/>
          <a:ext cx="3049924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3049924" y="55551"/>
              </a:lnTo>
              <a:lnTo>
                <a:pt x="3049924" y="11110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5F9E2-B658-4489-A77C-2341D29B5DDF}">
      <dsp:nvSpPr>
        <dsp:cNvPr id="0" name=""/>
        <dsp:cNvSpPr/>
      </dsp:nvSpPr>
      <dsp:spPr>
        <a:xfrm>
          <a:off x="3768665" y="2078001"/>
          <a:ext cx="2550496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2550496" y="55551"/>
              </a:lnTo>
              <a:lnTo>
                <a:pt x="2550496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46D8E-8AA9-4231-ACE4-6D3BE1338018}">
      <dsp:nvSpPr>
        <dsp:cNvPr id="0" name=""/>
        <dsp:cNvSpPr/>
      </dsp:nvSpPr>
      <dsp:spPr>
        <a:xfrm>
          <a:off x="5343403" y="2585104"/>
          <a:ext cx="92641" cy="183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0410"/>
              </a:lnTo>
              <a:lnTo>
                <a:pt x="92641" y="183041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4B0F4-06C7-4FAE-AECE-B1BEF8F824FC}">
      <dsp:nvSpPr>
        <dsp:cNvPr id="0" name=""/>
        <dsp:cNvSpPr/>
      </dsp:nvSpPr>
      <dsp:spPr>
        <a:xfrm>
          <a:off x="5343403" y="2585104"/>
          <a:ext cx="92641" cy="1323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3308"/>
              </a:lnTo>
              <a:lnTo>
                <a:pt x="92641" y="1323308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BF1ED0-5EA2-4F5C-A73B-967BBF68E4DD}">
      <dsp:nvSpPr>
        <dsp:cNvPr id="0" name=""/>
        <dsp:cNvSpPr/>
      </dsp:nvSpPr>
      <dsp:spPr>
        <a:xfrm>
          <a:off x="5343403" y="2585104"/>
          <a:ext cx="92641" cy="816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205"/>
              </a:lnTo>
              <a:lnTo>
                <a:pt x="92641" y="81620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9BBC6E-C867-4B08-B412-B0A486567C07}">
      <dsp:nvSpPr>
        <dsp:cNvPr id="0" name=""/>
        <dsp:cNvSpPr/>
      </dsp:nvSpPr>
      <dsp:spPr>
        <a:xfrm>
          <a:off x="5343403" y="2585104"/>
          <a:ext cx="92641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92641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242C-C144-40BF-B0C1-ABB55C377213}">
      <dsp:nvSpPr>
        <dsp:cNvPr id="0" name=""/>
        <dsp:cNvSpPr/>
      </dsp:nvSpPr>
      <dsp:spPr>
        <a:xfrm>
          <a:off x="3768665" y="2078001"/>
          <a:ext cx="1821783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1821783" y="55551"/>
              </a:lnTo>
              <a:lnTo>
                <a:pt x="1821783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20448-72D4-4349-8CBA-FEA1EB3A905E}">
      <dsp:nvSpPr>
        <dsp:cNvPr id="0" name=""/>
        <dsp:cNvSpPr/>
      </dsp:nvSpPr>
      <dsp:spPr>
        <a:xfrm>
          <a:off x="3768665" y="2078001"/>
          <a:ext cx="1093069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1093069" y="55551"/>
              </a:lnTo>
              <a:lnTo>
                <a:pt x="1093069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EB1B5-A442-4FF4-996B-3C24639B73F4}">
      <dsp:nvSpPr>
        <dsp:cNvPr id="0" name=""/>
        <dsp:cNvSpPr/>
      </dsp:nvSpPr>
      <dsp:spPr>
        <a:xfrm>
          <a:off x="3885977" y="2585104"/>
          <a:ext cx="92641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92641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B545E-73D6-402B-B698-1D4AA88054B2}">
      <dsp:nvSpPr>
        <dsp:cNvPr id="0" name=""/>
        <dsp:cNvSpPr/>
      </dsp:nvSpPr>
      <dsp:spPr>
        <a:xfrm>
          <a:off x="3768665" y="2078001"/>
          <a:ext cx="364356" cy="111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51"/>
              </a:lnTo>
              <a:lnTo>
                <a:pt x="364356" y="55551"/>
              </a:lnTo>
              <a:lnTo>
                <a:pt x="364356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B0038F-8947-47E2-9B26-EC681CD63E54}">
      <dsp:nvSpPr>
        <dsp:cNvPr id="0" name=""/>
        <dsp:cNvSpPr/>
      </dsp:nvSpPr>
      <dsp:spPr>
        <a:xfrm>
          <a:off x="3404308" y="2078001"/>
          <a:ext cx="364356" cy="111102"/>
        </a:xfrm>
        <a:custGeom>
          <a:avLst/>
          <a:gdLst/>
          <a:ahLst/>
          <a:cxnLst/>
          <a:rect l="0" t="0" r="0" b="0"/>
          <a:pathLst>
            <a:path>
              <a:moveTo>
                <a:pt x="364356" y="0"/>
              </a:moveTo>
              <a:lnTo>
                <a:pt x="364356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06877-52AF-46B6-9618-518490009421}">
      <dsp:nvSpPr>
        <dsp:cNvPr id="0" name=""/>
        <dsp:cNvSpPr/>
      </dsp:nvSpPr>
      <dsp:spPr>
        <a:xfrm>
          <a:off x="2428551" y="2585104"/>
          <a:ext cx="92641" cy="816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205"/>
              </a:lnTo>
              <a:lnTo>
                <a:pt x="92641" y="81620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901FE-AB3E-4534-8E22-62FC6CB96FEB}">
      <dsp:nvSpPr>
        <dsp:cNvPr id="0" name=""/>
        <dsp:cNvSpPr/>
      </dsp:nvSpPr>
      <dsp:spPr>
        <a:xfrm>
          <a:off x="2428551" y="2585104"/>
          <a:ext cx="92641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92641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4B110-85AA-44BC-A1C6-01556692A1AE}">
      <dsp:nvSpPr>
        <dsp:cNvPr id="0" name=""/>
        <dsp:cNvSpPr/>
      </dsp:nvSpPr>
      <dsp:spPr>
        <a:xfrm>
          <a:off x="2675595" y="2078001"/>
          <a:ext cx="1093069" cy="111102"/>
        </a:xfrm>
        <a:custGeom>
          <a:avLst/>
          <a:gdLst/>
          <a:ahLst/>
          <a:cxnLst/>
          <a:rect l="0" t="0" r="0" b="0"/>
          <a:pathLst>
            <a:path>
              <a:moveTo>
                <a:pt x="1093069" y="0"/>
              </a:moveTo>
              <a:lnTo>
                <a:pt x="1093069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87026-31FA-408A-A4F7-463D9EBC1202}">
      <dsp:nvSpPr>
        <dsp:cNvPr id="0" name=""/>
        <dsp:cNvSpPr/>
      </dsp:nvSpPr>
      <dsp:spPr>
        <a:xfrm>
          <a:off x="1946882" y="2078001"/>
          <a:ext cx="1821783" cy="111102"/>
        </a:xfrm>
        <a:custGeom>
          <a:avLst/>
          <a:gdLst/>
          <a:ahLst/>
          <a:cxnLst/>
          <a:rect l="0" t="0" r="0" b="0"/>
          <a:pathLst>
            <a:path>
              <a:moveTo>
                <a:pt x="1821783" y="0"/>
              </a:moveTo>
              <a:lnTo>
                <a:pt x="1821783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F2A49-6FB3-4F19-A5F8-98F18896E984}">
      <dsp:nvSpPr>
        <dsp:cNvPr id="0" name=""/>
        <dsp:cNvSpPr/>
      </dsp:nvSpPr>
      <dsp:spPr>
        <a:xfrm>
          <a:off x="1218168" y="2078001"/>
          <a:ext cx="2550496" cy="111102"/>
        </a:xfrm>
        <a:custGeom>
          <a:avLst/>
          <a:gdLst/>
          <a:ahLst/>
          <a:cxnLst/>
          <a:rect l="0" t="0" r="0" b="0"/>
          <a:pathLst>
            <a:path>
              <a:moveTo>
                <a:pt x="2550496" y="0"/>
              </a:moveTo>
              <a:lnTo>
                <a:pt x="2550496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4DB14-F5F6-4021-9958-083A7AF6EC62}">
      <dsp:nvSpPr>
        <dsp:cNvPr id="0" name=""/>
        <dsp:cNvSpPr/>
      </dsp:nvSpPr>
      <dsp:spPr>
        <a:xfrm>
          <a:off x="3768665" y="1488241"/>
          <a:ext cx="1686711" cy="111102"/>
        </a:xfrm>
        <a:custGeom>
          <a:avLst/>
          <a:gdLst/>
          <a:ahLst/>
          <a:cxnLst/>
          <a:rect l="0" t="0" r="0" b="0"/>
          <a:pathLst>
            <a:path>
              <a:moveTo>
                <a:pt x="1686711" y="0"/>
              </a:moveTo>
              <a:lnTo>
                <a:pt x="1686711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150E8F-274F-4CEF-8BBF-30271A0B4315}">
      <dsp:nvSpPr>
        <dsp:cNvPr id="0" name=""/>
        <dsp:cNvSpPr/>
      </dsp:nvSpPr>
      <dsp:spPr>
        <a:xfrm>
          <a:off x="76410" y="2078001"/>
          <a:ext cx="104239" cy="816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205"/>
              </a:lnTo>
              <a:lnTo>
                <a:pt x="104239" y="81620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E8951-ACE3-4682-ABFE-6C681EC8E269}">
      <dsp:nvSpPr>
        <dsp:cNvPr id="0" name=""/>
        <dsp:cNvSpPr/>
      </dsp:nvSpPr>
      <dsp:spPr>
        <a:xfrm>
          <a:off x="76410" y="2078001"/>
          <a:ext cx="104239" cy="309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02"/>
              </a:lnTo>
              <a:lnTo>
                <a:pt x="104239" y="309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887-E982-4A64-944A-FB2B40B691BE}">
      <dsp:nvSpPr>
        <dsp:cNvPr id="0" name=""/>
        <dsp:cNvSpPr/>
      </dsp:nvSpPr>
      <dsp:spPr>
        <a:xfrm>
          <a:off x="354383" y="1488241"/>
          <a:ext cx="5100992" cy="111102"/>
        </a:xfrm>
        <a:custGeom>
          <a:avLst/>
          <a:gdLst/>
          <a:ahLst/>
          <a:cxnLst/>
          <a:rect l="0" t="0" r="0" b="0"/>
          <a:pathLst>
            <a:path>
              <a:moveTo>
                <a:pt x="5100992" y="0"/>
              </a:moveTo>
              <a:lnTo>
                <a:pt x="5100992" y="55551"/>
              </a:lnTo>
              <a:lnTo>
                <a:pt x="0" y="55551"/>
              </a:lnTo>
              <a:lnTo>
                <a:pt x="0" y="11110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13BF3-88B1-4001-8365-C62C6FB108C1}">
      <dsp:nvSpPr>
        <dsp:cNvPr id="0" name=""/>
        <dsp:cNvSpPr/>
      </dsp:nvSpPr>
      <dsp:spPr>
        <a:xfrm>
          <a:off x="5008676" y="940255"/>
          <a:ext cx="893399" cy="54798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General Manager: City Development &amp; Partnerships</a:t>
          </a:r>
        </a:p>
      </dsp:txBody>
      <dsp:txXfrm>
        <a:off x="5008676" y="940255"/>
        <a:ext cx="893399" cy="547985"/>
      </dsp:txXfrm>
    </dsp:sp>
    <dsp:sp modelId="{AEF0D0B1-E0C0-4EB0-AAF7-E4AF1418775D}">
      <dsp:nvSpPr>
        <dsp:cNvPr id="0" name=""/>
        <dsp:cNvSpPr/>
      </dsp:nvSpPr>
      <dsp:spPr>
        <a:xfrm>
          <a:off x="6917" y="1599343"/>
          <a:ext cx="694932" cy="478657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Lead: City Development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917" y="1599343"/>
        <a:ext cx="694932" cy="478657"/>
      </dsp:txXfrm>
    </dsp:sp>
    <dsp:sp modelId="{D562DE7C-60E5-4015-AA85-BF0FC5440F0E}">
      <dsp:nvSpPr>
        <dsp:cNvPr id="0" name=""/>
        <dsp:cNvSpPr/>
      </dsp:nvSpPr>
      <dsp:spPr>
        <a:xfrm>
          <a:off x="180650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Junior 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80650" y="2189104"/>
        <a:ext cx="617610" cy="395999"/>
      </dsp:txXfrm>
    </dsp:sp>
    <dsp:sp modelId="{E3F0C6BC-5D8E-4597-872D-BC7EC855A12A}">
      <dsp:nvSpPr>
        <dsp:cNvPr id="0" name=""/>
        <dsp:cNvSpPr/>
      </dsp:nvSpPr>
      <dsp:spPr>
        <a:xfrm>
          <a:off x="180650" y="2696207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80650" y="2696207"/>
        <a:ext cx="617610" cy="395999"/>
      </dsp:txXfrm>
    </dsp:sp>
    <dsp:sp modelId="{36F5E8AA-3AE4-4B7E-8056-DE28025B0D18}">
      <dsp:nvSpPr>
        <dsp:cNvPr id="0" name=""/>
        <dsp:cNvSpPr/>
      </dsp:nvSpPr>
      <dsp:spPr>
        <a:xfrm>
          <a:off x="3421198" y="1599343"/>
          <a:ext cx="694932" cy="478657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Civic Development</a:t>
          </a:r>
        </a:p>
      </dsp:txBody>
      <dsp:txXfrm>
        <a:off x="3421198" y="1599343"/>
        <a:ext cx="694932" cy="478657"/>
      </dsp:txXfrm>
    </dsp:sp>
    <dsp:sp modelId="{0F34E223-2AB1-4AED-8AAE-2CA0FAF7F01A}">
      <dsp:nvSpPr>
        <dsp:cNvPr id="0" name=""/>
        <dsp:cNvSpPr/>
      </dsp:nvSpPr>
      <dsp:spPr>
        <a:xfrm>
          <a:off x="909363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09363" y="2189104"/>
        <a:ext cx="617610" cy="395999"/>
      </dsp:txXfrm>
    </dsp:sp>
    <dsp:sp modelId="{052614CD-4CF9-4B0D-8A5B-AE87A62E348F}">
      <dsp:nvSpPr>
        <dsp:cNvPr id="0" name=""/>
        <dsp:cNvSpPr/>
      </dsp:nvSpPr>
      <dsp:spPr>
        <a:xfrm>
          <a:off x="1638076" y="2189104"/>
          <a:ext cx="617610" cy="467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 – </a:t>
          </a: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TMoTP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Technology &amp; Smart Community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638076" y="2189104"/>
        <a:ext cx="617610" cy="467999"/>
      </dsp:txXfrm>
    </dsp:sp>
    <dsp:sp modelId="{BFE1D528-4E3F-4904-B4A9-8A4B7384D844}">
      <dsp:nvSpPr>
        <dsp:cNvPr id="0" name=""/>
        <dsp:cNvSpPr/>
      </dsp:nvSpPr>
      <dsp:spPr>
        <a:xfrm>
          <a:off x="2366790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366790" y="2189104"/>
        <a:ext cx="617610" cy="395999"/>
      </dsp:txXfrm>
    </dsp:sp>
    <dsp:sp modelId="{844CE31A-9073-481C-9620-7F32C6F6BCE4}">
      <dsp:nvSpPr>
        <dsp:cNvPr id="0" name=""/>
        <dsp:cNvSpPr/>
      </dsp:nvSpPr>
      <dsp:spPr>
        <a:xfrm>
          <a:off x="2521192" y="2696207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Coordinator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521192" y="2696207"/>
        <a:ext cx="617610" cy="395999"/>
      </dsp:txXfrm>
    </dsp:sp>
    <dsp:sp modelId="{4FB0CF08-FC50-4E2D-A724-B3A9AA05064F}">
      <dsp:nvSpPr>
        <dsp:cNvPr id="0" name=""/>
        <dsp:cNvSpPr/>
      </dsp:nvSpPr>
      <dsp:spPr>
        <a:xfrm>
          <a:off x="2521192" y="3203309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521192" y="3203309"/>
        <a:ext cx="617610" cy="395999"/>
      </dsp:txXfrm>
    </dsp:sp>
    <dsp:sp modelId="{A4F5FD0F-148E-42E5-AF5E-85C865BC0A43}">
      <dsp:nvSpPr>
        <dsp:cNvPr id="0" name=""/>
        <dsp:cNvSpPr/>
      </dsp:nvSpPr>
      <dsp:spPr>
        <a:xfrm>
          <a:off x="3095503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Coordinator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095503" y="2189104"/>
        <a:ext cx="617610" cy="395999"/>
      </dsp:txXfrm>
    </dsp:sp>
    <dsp:sp modelId="{43800D69-76FB-401B-8C02-7724BDC6BB5F}">
      <dsp:nvSpPr>
        <dsp:cNvPr id="0" name=""/>
        <dsp:cNvSpPr/>
      </dsp:nvSpPr>
      <dsp:spPr>
        <a:xfrm>
          <a:off x="3824216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</a:t>
          </a: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824216" y="2189104"/>
        <a:ext cx="617610" cy="395999"/>
      </dsp:txXfrm>
    </dsp:sp>
    <dsp:sp modelId="{B6D34A3D-96A8-4DA5-A887-1AFAB9DA537A}">
      <dsp:nvSpPr>
        <dsp:cNvPr id="0" name=""/>
        <dsp:cNvSpPr/>
      </dsp:nvSpPr>
      <dsp:spPr>
        <a:xfrm>
          <a:off x="3978619" y="2696207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978619" y="2696207"/>
        <a:ext cx="617610" cy="395999"/>
      </dsp:txXfrm>
    </dsp:sp>
    <dsp:sp modelId="{EB90E75A-8BC9-4477-B8A3-A241B53F9747}">
      <dsp:nvSpPr>
        <dsp:cNvPr id="0" name=""/>
        <dsp:cNvSpPr/>
      </dsp:nvSpPr>
      <dsp:spPr>
        <a:xfrm>
          <a:off x="4552929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552929" y="2189104"/>
        <a:ext cx="617610" cy="395999"/>
      </dsp:txXfrm>
    </dsp:sp>
    <dsp:sp modelId="{A7E558EC-3EA3-4B4B-A703-5CDB5937DDD0}">
      <dsp:nvSpPr>
        <dsp:cNvPr id="0" name=""/>
        <dsp:cNvSpPr/>
      </dsp:nvSpPr>
      <dsp:spPr>
        <a:xfrm>
          <a:off x="5281642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Business Support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281642" y="2189104"/>
        <a:ext cx="617610" cy="395999"/>
      </dsp:txXfrm>
    </dsp:sp>
    <dsp:sp modelId="{77C3FED5-B9CA-4152-8E34-1B5DCBBF3B62}">
      <dsp:nvSpPr>
        <dsp:cNvPr id="0" name=""/>
        <dsp:cNvSpPr/>
      </dsp:nvSpPr>
      <dsp:spPr>
        <a:xfrm>
          <a:off x="5436045" y="2696207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Programme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Analyst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436045" y="2696207"/>
        <a:ext cx="617610" cy="395999"/>
      </dsp:txXfrm>
    </dsp:sp>
    <dsp:sp modelId="{F8DD5A15-A964-4A39-8207-88AB157D528B}">
      <dsp:nvSpPr>
        <dsp:cNvPr id="0" name=""/>
        <dsp:cNvSpPr/>
      </dsp:nvSpPr>
      <dsp:spPr>
        <a:xfrm>
          <a:off x="5436045" y="3203309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Financial Analyst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436045" y="3203309"/>
        <a:ext cx="617610" cy="395999"/>
      </dsp:txXfrm>
    </dsp:sp>
    <dsp:sp modelId="{65F0E0FE-E14F-4623-BE3A-A5CBE95145F7}">
      <dsp:nvSpPr>
        <dsp:cNvPr id="0" name=""/>
        <dsp:cNvSpPr/>
      </dsp:nvSpPr>
      <dsp:spPr>
        <a:xfrm>
          <a:off x="5436045" y="3710412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Procurement Specialist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436045" y="3710412"/>
        <a:ext cx="617610" cy="395999"/>
      </dsp:txXfrm>
    </dsp:sp>
    <dsp:sp modelId="{4A06B00B-CCB1-4BC2-A725-D3C52CA6C020}">
      <dsp:nvSpPr>
        <dsp:cNvPr id="0" name=""/>
        <dsp:cNvSpPr/>
      </dsp:nvSpPr>
      <dsp:spPr>
        <a:xfrm>
          <a:off x="5436045" y="4217515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Advisor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436045" y="4217515"/>
        <a:ext cx="617610" cy="395999"/>
      </dsp:txXfrm>
    </dsp:sp>
    <dsp:sp modelId="{1FB5C4C6-ECF3-4215-87F0-534E05583D15}">
      <dsp:nvSpPr>
        <dsp:cNvPr id="0" name=""/>
        <dsp:cNvSpPr/>
      </dsp:nvSpPr>
      <dsp:spPr>
        <a:xfrm>
          <a:off x="6010356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010356" y="2189104"/>
        <a:ext cx="617610" cy="395999"/>
      </dsp:txXfrm>
    </dsp:sp>
    <dsp:sp modelId="{44D9192B-9242-4270-B7E7-C41321A1762C}">
      <dsp:nvSpPr>
        <dsp:cNvPr id="0" name=""/>
        <dsp:cNvSpPr/>
      </dsp:nvSpPr>
      <dsp:spPr>
        <a:xfrm>
          <a:off x="8157834" y="1599343"/>
          <a:ext cx="694932" cy="478657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City Partnerships</a:t>
          </a:r>
        </a:p>
      </dsp:txBody>
      <dsp:txXfrm>
        <a:off x="8157834" y="1599343"/>
        <a:ext cx="694932" cy="478657"/>
      </dsp:txXfrm>
    </dsp:sp>
    <dsp:sp modelId="{DE31B15F-B9E2-462C-8376-BEEABD7E4919}">
      <dsp:nvSpPr>
        <dsp:cNvPr id="0" name=""/>
        <dsp:cNvSpPr/>
      </dsp:nvSpPr>
      <dsp:spPr>
        <a:xfrm>
          <a:off x="6739069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CCO Specialist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739069" y="2189104"/>
        <a:ext cx="617610" cy="395999"/>
      </dsp:txXfrm>
    </dsp:sp>
    <dsp:sp modelId="{70C48F64-22B0-4191-AB9E-B5D99E6AA217}">
      <dsp:nvSpPr>
        <dsp:cNvPr id="0" name=""/>
        <dsp:cNvSpPr/>
      </dsp:nvSpPr>
      <dsp:spPr>
        <a:xfrm>
          <a:off x="7467782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Fundraising &amp; Projects Coordinator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467782" y="2189104"/>
        <a:ext cx="617610" cy="395999"/>
      </dsp:txXfrm>
    </dsp:sp>
    <dsp:sp modelId="{0CF3EE0E-C985-45BC-9751-3CD178AE73BA}">
      <dsp:nvSpPr>
        <dsp:cNvPr id="0" name=""/>
        <dsp:cNvSpPr/>
      </dsp:nvSpPr>
      <dsp:spPr>
        <a:xfrm>
          <a:off x="8196495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Partnerships Specialist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196495" y="2189104"/>
        <a:ext cx="617610" cy="395999"/>
      </dsp:txXfrm>
    </dsp:sp>
    <dsp:sp modelId="{CCF4EAA8-3DFA-412B-9180-0AF5AE734F6F}">
      <dsp:nvSpPr>
        <dsp:cNvPr id="0" name=""/>
        <dsp:cNvSpPr/>
      </dsp:nvSpPr>
      <dsp:spPr>
        <a:xfrm>
          <a:off x="8925208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Partnerships Fundraising Specialist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925208" y="2189104"/>
        <a:ext cx="617610" cy="395999"/>
      </dsp:txXfrm>
    </dsp:sp>
    <dsp:sp modelId="{FC78ADDC-C6D4-4236-89EB-858C985376EF}">
      <dsp:nvSpPr>
        <dsp:cNvPr id="0" name=""/>
        <dsp:cNvSpPr/>
      </dsp:nvSpPr>
      <dsp:spPr>
        <a:xfrm>
          <a:off x="9653922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City Partnerships Specialist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653922" y="2189104"/>
        <a:ext cx="617610" cy="395999"/>
      </dsp:txXfrm>
    </dsp:sp>
    <dsp:sp modelId="{0899748F-DE3A-487D-B41F-DBC546BAD119}">
      <dsp:nvSpPr>
        <dsp:cNvPr id="0" name=""/>
        <dsp:cNvSpPr/>
      </dsp:nvSpPr>
      <dsp:spPr>
        <a:xfrm>
          <a:off x="9808324" y="2696207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Safety &amp; Engagement Officer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808324" y="2696207"/>
        <a:ext cx="617610" cy="395999"/>
      </dsp:txXfrm>
    </dsp:sp>
    <dsp:sp modelId="{6AFC0EB0-F6E5-46E4-BA60-00282063AF12}">
      <dsp:nvSpPr>
        <dsp:cNvPr id="0" name=""/>
        <dsp:cNvSpPr/>
      </dsp:nvSpPr>
      <dsp:spPr>
        <a:xfrm>
          <a:off x="9808324" y="3203309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Centre Events &amp; Activation Lead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808324" y="3203309"/>
        <a:ext cx="617610" cy="395999"/>
      </dsp:txXfrm>
    </dsp:sp>
    <dsp:sp modelId="{153268BE-A796-47A3-8112-FE32AAB0F105}">
      <dsp:nvSpPr>
        <dsp:cNvPr id="0" name=""/>
        <dsp:cNvSpPr/>
      </dsp:nvSpPr>
      <dsp:spPr>
        <a:xfrm>
          <a:off x="9808324" y="3710412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Safety &amp; Engagement Advisor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808324" y="3710412"/>
        <a:ext cx="617610" cy="395999"/>
      </dsp:txXfrm>
    </dsp:sp>
    <dsp:sp modelId="{31BF603F-4666-40BD-8396-384A6539F2CB}">
      <dsp:nvSpPr>
        <dsp:cNvPr id="0" name=""/>
        <dsp:cNvSpPr/>
      </dsp:nvSpPr>
      <dsp:spPr>
        <a:xfrm>
          <a:off x="10208902" y="1599343"/>
          <a:ext cx="694932" cy="478657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 / Project Coordinator</a:t>
          </a:r>
        </a:p>
      </dsp:txBody>
      <dsp:txXfrm>
        <a:off x="10208902" y="1599343"/>
        <a:ext cx="694932" cy="478657"/>
      </dsp:txXfrm>
    </dsp:sp>
    <dsp:sp modelId="{04F2B25B-B81B-4C13-98D0-CE93C73DFCDB}">
      <dsp:nvSpPr>
        <dsp:cNvPr id="0" name=""/>
        <dsp:cNvSpPr/>
      </dsp:nvSpPr>
      <dsp:spPr>
        <a:xfrm>
          <a:off x="10382635" y="2189104"/>
          <a:ext cx="617610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Development Partnerships Project Coordinator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0382635" y="2189104"/>
        <a:ext cx="617610" cy="3959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E2B37-456F-4AD4-B95A-E3011333B6E0}">
      <dsp:nvSpPr>
        <dsp:cNvPr id="0" name=""/>
        <dsp:cNvSpPr/>
      </dsp:nvSpPr>
      <dsp:spPr>
        <a:xfrm>
          <a:off x="10207667" y="1925530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720323-7835-4FF9-8A3C-F64168A49E61}">
      <dsp:nvSpPr>
        <dsp:cNvPr id="0" name=""/>
        <dsp:cNvSpPr/>
      </dsp:nvSpPr>
      <dsp:spPr>
        <a:xfrm>
          <a:off x="6490813" y="1363053"/>
          <a:ext cx="3993879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3993879" y="83238"/>
              </a:lnTo>
              <a:lnTo>
                <a:pt x="3993879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74053-4A25-4391-9AFD-6A2FEA80D5B4}">
      <dsp:nvSpPr>
        <dsp:cNvPr id="0" name=""/>
        <dsp:cNvSpPr/>
      </dsp:nvSpPr>
      <dsp:spPr>
        <a:xfrm>
          <a:off x="9521766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20D86-4CA7-4B1F-B210-4401490DA63D}">
      <dsp:nvSpPr>
        <dsp:cNvPr id="0" name=""/>
        <dsp:cNvSpPr/>
      </dsp:nvSpPr>
      <dsp:spPr>
        <a:xfrm>
          <a:off x="9521766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ED821-429B-4707-AD96-26808AE67615}">
      <dsp:nvSpPr>
        <dsp:cNvPr id="0" name=""/>
        <dsp:cNvSpPr/>
      </dsp:nvSpPr>
      <dsp:spPr>
        <a:xfrm>
          <a:off x="9369271" y="1925530"/>
          <a:ext cx="429521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429521" y="83238"/>
              </a:lnTo>
              <a:lnTo>
                <a:pt x="429521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20A26-DFB9-40D6-B20D-F9FC1C655DC6}">
      <dsp:nvSpPr>
        <dsp:cNvPr id="0" name=""/>
        <dsp:cNvSpPr/>
      </dsp:nvSpPr>
      <dsp:spPr>
        <a:xfrm>
          <a:off x="8662724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1226-C59F-4442-B348-96E6B94F6E47}">
      <dsp:nvSpPr>
        <dsp:cNvPr id="0" name=""/>
        <dsp:cNvSpPr/>
      </dsp:nvSpPr>
      <dsp:spPr>
        <a:xfrm>
          <a:off x="8662724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5CE43-B9D1-491F-9870-8AE5AD1520A0}">
      <dsp:nvSpPr>
        <dsp:cNvPr id="0" name=""/>
        <dsp:cNvSpPr/>
      </dsp:nvSpPr>
      <dsp:spPr>
        <a:xfrm>
          <a:off x="8939750" y="1925530"/>
          <a:ext cx="429521" cy="166477"/>
        </a:xfrm>
        <a:custGeom>
          <a:avLst/>
          <a:gdLst/>
          <a:ahLst/>
          <a:cxnLst/>
          <a:rect l="0" t="0" r="0" b="0"/>
          <a:pathLst>
            <a:path>
              <a:moveTo>
                <a:pt x="429521" y="0"/>
              </a:moveTo>
              <a:lnTo>
                <a:pt x="429521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A9AA8B-0E67-4F9E-9D69-B392DCFFA01A}">
      <dsp:nvSpPr>
        <dsp:cNvPr id="0" name=""/>
        <dsp:cNvSpPr/>
      </dsp:nvSpPr>
      <dsp:spPr>
        <a:xfrm>
          <a:off x="6490813" y="1363053"/>
          <a:ext cx="2878457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2878457" y="83238"/>
              </a:lnTo>
              <a:lnTo>
                <a:pt x="2878457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D6719-FD02-4614-BF62-7128B83F5901}">
      <dsp:nvSpPr>
        <dsp:cNvPr id="0" name=""/>
        <dsp:cNvSpPr/>
      </dsp:nvSpPr>
      <dsp:spPr>
        <a:xfrm>
          <a:off x="7803682" y="2488008"/>
          <a:ext cx="103884" cy="1489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9432"/>
              </a:lnTo>
              <a:lnTo>
                <a:pt x="103884" y="148943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CC568-6F0A-47BD-B17D-F2D09F8BECC7}">
      <dsp:nvSpPr>
        <dsp:cNvPr id="0" name=""/>
        <dsp:cNvSpPr/>
      </dsp:nvSpPr>
      <dsp:spPr>
        <a:xfrm>
          <a:off x="7803682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246B9A-7EA1-47BD-B18A-FD55B2A2C530}">
      <dsp:nvSpPr>
        <dsp:cNvPr id="0" name=""/>
        <dsp:cNvSpPr/>
      </dsp:nvSpPr>
      <dsp:spPr>
        <a:xfrm>
          <a:off x="7803682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507EA-931F-404B-8A54-765FA1E3A256}">
      <dsp:nvSpPr>
        <dsp:cNvPr id="0" name=""/>
        <dsp:cNvSpPr/>
      </dsp:nvSpPr>
      <dsp:spPr>
        <a:xfrm>
          <a:off x="8034987" y="1925530"/>
          <a:ext cx="91440" cy="1664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4B27F-3AF5-4C85-A453-50D43C0C362C}">
      <dsp:nvSpPr>
        <dsp:cNvPr id="0" name=""/>
        <dsp:cNvSpPr/>
      </dsp:nvSpPr>
      <dsp:spPr>
        <a:xfrm>
          <a:off x="6490813" y="1363053"/>
          <a:ext cx="1589894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1589894" y="83238"/>
              </a:lnTo>
              <a:lnTo>
                <a:pt x="1589894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CCDDA1-733B-4584-9261-21D47471917E}">
      <dsp:nvSpPr>
        <dsp:cNvPr id="0" name=""/>
        <dsp:cNvSpPr/>
      </dsp:nvSpPr>
      <dsp:spPr>
        <a:xfrm>
          <a:off x="6362623" y="1925530"/>
          <a:ext cx="859042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859042" y="83238"/>
              </a:lnTo>
              <a:lnTo>
                <a:pt x="859042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84572-64E3-41C5-B411-8D01BA4F47CF}">
      <dsp:nvSpPr>
        <dsp:cNvPr id="0" name=""/>
        <dsp:cNvSpPr/>
      </dsp:nvSpPr>
      <dsp:spPr>
        <a:xfrm>
          <a:off x="6085597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F81843-36FF-4B24-BA53-F6C80D342BB8}">
      <dsp:nvSpPr>
        <dsp:cNvPr id="0" name=""/>
        <dsp:cNvSpPr/>
      </dsp:nvSpPr>
      <dsp:spPr>
        <a:xfrm>
          <a:off x="6316903" y="1925530"/>
          <a:ext cx="91440" cy="1664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21A1E-D1B1-4AF2-9949-42951527F4E4}">
      <dsp:nvSpPr>
        <dsp:cNvPr id="0" name=""/>
        <dsp:cNvSpPr/>
      </dsp:nvSpPr>
      <dsp:spPr>
        <a:xfrm>
          <a:off x="5226555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993AC-A357-4859-8079-A28D1EF20590}">
      <dsp:nvSpPr>
        <dsp:cNvPr id="0" name=""/>
        <dsp:cNvSpPr/>
      </dsp:nvSpPr>
      <dsp:spPr>
        <a:xfrm>
          <a:off x="5503581" y="1925530"/>
          <a:ext cx="859042" cy="166477"/>
        </a:xfrm>
        <a:custGeom>
          <a:avLst/>
          <a:gdLst/>
          <a:ahLst/>
          <a:cxnLst/>
          <a:rect l="0" t="0" r="0" b="0"/>
          <a:pathLst>
            <a:path>
              <a:moveTo>
                <a:pt x="859042" y="0"/>
              </a:moveTo>
              <a:lnTo>
                <a:pt x="859042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44A11-F485-4971-96E5-59126FCDE9A7}">
      <dsp:nvSpPr>
        <dsp:cNvPr id="0" name=""/>
        <dsp:cNvSpPr/>
      </dsp:nvSpPr>
      <dsp:spPr>
        <a:xfrm>
          <a:off x="6362623" y="1363053"/>
          <a:ext cx="128190" cy="166477"/>
        </a:xfrm>
        <a:custGeom>
          <a:avLst/>
          <a:gdLst/>
          <a:ahLst/>
          <a:cxnLst/>
          <a:rect l="0" t="0" r="0" b="0"/>
          <a:pathLst>
            <a:path>
              <a:moveTo>
                <a:pt x="128190" y="0"/>
              </a:moveTo>
              <a:lnTo>
                <a:pt x="128190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9E9D7A-9E09-4642-8024-ED88F7A9568D}">
      <dsp:nvSpPr>
        <dsp:cNvPr id="0" name=""/>
        <dsp:cNvSpPr/>
      </dsp:nvSpPr>
      <dsp:spPr>
        <a:xfrm>
          <a:off x="4367513" y="2488008"/>
          <a:ext cx="103884" cy="1489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9432"/>
              </a:lnTo>
              <a:lnTo>
                <a:pt x="103884" y="148943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89D42-7A20-40FF-9B28-723B4A5EAE6C}">
      <dsp:nvSpPr>
        <dsp:cNvPr id="0" name=""/>
        <dsp:cNvSpPr/>
      </dsp:nvSpPr>
      <dsp:spPr>
        <a:xfrm>
          <a:off x="4367513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A7223C-0D35-40C5-B9A2-B9DA6626215E}">
      <dsp:nvSpPr>
        <dsp:cNvPr id="0" name=""/>
        <dsp:cNvSpPr/>
      </dsp:nvSpPr>
      <dsp:spPr>
        <a:xfrm>
          <a:off x="4367513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A40D4-7A6A-42E4-BB73-3136CC4DC18A}">
      <dsp:nvSpPr>
        <dsp:cNvPr id="0" name=""/>
        <dsp:cNvSpPr/>
      </dsp:nvSpPr>
      <dsp:spPr>
        <a:xfrm>
          <a:off x="2496933" y="1925530"/>
          <a:ext cx="2147605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2147605" y="83238"/>
              </a:lnTo>
              <a:lnTo>
                <a:pt x="2147605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621AE2-1E26-45EE-B973-AF2938358D10}">
      <dsp:nvSpPr>
        <dsp:cNvPr id="0" name=""/>
        <dsp:cNvSpPr/>
      </dsp:nvSpPr>
      <dsp:spPr>
        <a:xfrm>
          <a:off x="3508471" y="2488008"/>
          <a:ext cx="103884" cy="2051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1910"/>
              </a:lnTo>
              <a:lnTo>
                <a:pt x="103884" y="205191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468DF-A2A4-426F-A096-819446DAACB6}">
      <dsp:nvSpPr>
        <dsp:cNvPr id="0" name=""/>
        <dsp:cNvSpPr/>
      </dsp:nvSpPr>
      <dsp:spPr>
        <a:xfrm>
          <a:off x="3508471" y="2488008"/>
          <a:ext cx="103884" cy="1489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9432"/>
              </a:lnTo>
              <a:lnTo>
                <a:pt x="103884" y="148943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18D97B-A834-46C5-85DC-7C07D6124E96}">
      <dsp:nvSpPr>
        <dsp:cNvPr id="0" name=""/>
        <dsp:cNvSpPr/>
      </dsp:nvSpPr>
      <dsp:spPr>
        <a:xfrm>
          <a:off x="3508471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E13D8-2762-4C26-995E-8409DB5760C2}">
      <dsp:nvSpPr>
        <dsp:cNvPr id="0" name=""/>
        <dsp:cNvSpPr/>
      </dsp:nvSpPr>
      <dsp:spPr>
        <a:xfrm>
          <a:off x="3508471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BEC02-C178-4799-B736-F2F7AE98A7F4}">
      <dsp:nvSpPr>
        <dsp:cNvPr id="0" name=""/>
        <dsp:cNvSpPr/>
      </dsp:nvSpPr>
      <dsp:spPr>
        <a:xfrm>
          <a:off x="2496933" y="1925530"/>
          <a:ext cx="1288563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1288563" y="83238"/>
              </a:lnTo>
              <a:lnTo>
                <a:pt x="1288563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09279-5DED-46F3-A8A7-EC7619FB7AAD}">
      <dsp:nvSpPr>
        <dsp:cNvPr id="0" name=""/>
        <dsp:cNvSpPr/>
      </dsp:nvSpPr>
      <dsp:spPr>
        <a:xfrm>
          <a:off x="2649429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2E3E3-9F52-42DB-A035-08F042E4B0C7}">
      <dsp:nvSpPr>
        <dsp:cNvPr id="0" name=""/>
        <dsp:cNvSpPr/>
      </dsp:nvSpPr>
      <dsp:spPr>
        <a:xfrm>
          <a:off x="2496933" y="1925530"/>
          <a:ext cx="429521" cy="166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8"/>
              </a:lnTo>
              <a:lnTo>
                <a:pt x="429521" y="83238"/>
              </a:lnTo>
              <a:lnTo>
                <a:pt x="429521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B4D8E-2F21-4BFB-9108-E4492B46ED2B}">
      <dsp:nvSpPr>
        <dsp:cNvPr id="0" name=""/>
        <dsp:cNvSpPr/>
      </dsp:nvSpPr>
      <dsp:spPr>
        <a:xfrm>
          <a:off x="1790387" y="2488008"/>
          <a:ext cx="103884" cy="1489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9432"/>
              </a:lnTo>
              <a:lnTo>
                <a:pt x="103884" y="1489432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58D25-0FD1-478B-975E-F11E3F068D83}">
      <dsp:nvSpPr>
        <dsp:cNvPr id="0" name=""/>
        <dsp:cNvSpPr/>
      </dsp:nvSpPr>
      <dsp:spPr>
        <a:xfrm>
          <a:off x="1790387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56D2C-A6A8-4649-8593-9662E7EA63F2}">
      <dsp:nvSpPr>
        <dsp:cNvPr id="0" name=""/>
        <dsp:cNvSpPr/>
      </dsp:nvSpPr>
      <dsp:spPr>
        <a:xfrm>
          <a:off x="1790387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5C18CE-B58E-4735-AD19-270410B74E65}">
      <dsp:nvSpPr>
        <dsp:cNvPr id="0" name=""/>
        <dsp:cNvSpPr/>
      </dsp:nvSpPr>
      <dsp:spPr>
        <a:xfrm>
          <a:off x="2067412" y="1925530"/>
          <a:ext cx="429521" cy="166477"/>
        </a:xfrm>
        <a:custGeom>
          <a:avLst/>
          <a:gdLst/>
          <a:ahLst/>
          <a:cxnLst/>
          <a:rect l="0" t="0" r="0" b="0"/>
          <a:pathLst>
            <a:path>
              <a:moveTo>
                <a:pt x="429521" y="0"/>
              </a:moveTo>
              <a:lnTo>
                <a:pt x="429521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67843-75EA-45E7-B982-C3D4894181A6}">
      <dsp:nvSpPr>
        <dsp:cNvPr id="0" name=""/>
        <dsp:cNvSpPr/>
      </dsp:nvSpPr>
      <dsp:spPr>
        <a:xfrm>
          <a:off x="931345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2D595-B5B3-42AD-A939-6872FCEF37B1}">
      <dsp:nvSpPr>
        <dsp:cNvPr id="0" name=""/>
        <dsp:cNvSpPr/>
      </dsp:nvSpPr>
      <dsp:spPr>
        <a:xfrm>
          <a:off x="1208370" y="1925530"/>
          <a:ext cx="1288563" cy="166477"/>
        </a:xfrm>
        <a:custGeom>
          <a:avLst/>
          <a:gdLst/>
          <a:ahLst/>
          <a:cxnLst/>
          <a:rect l="0" t="0" r="0" b="0"/>
          <a:pathLst>
            <a:path>
              <a:moveTo>
                <a:pt x="1288563" y="0"/>
              </a:moveTo>
              <a:lnTo>
                <a:pt x="1288563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5C15B-0608-42A6-9EF5-A3E461680733}">
      <dsp:nvSpPr>
        <dsp:cNvPr id="0" name=""/>
        <dsp:cNvSpPr/>
      </dsp:nvSpPr>
      <dsp:spPr>
        <a:xfrm>
          <a:off x="72302" y="2488008"/>
          <a:ext cx="103884" cy="92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955"/>
              </a:lnTo>
              <a:lnTo>
                <a:pt x="103884" y="92695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C1733-1AEC-41C9-B319-DB85AAFF5E25}">
      <dsp:nvSpPr>
        <dsp:cNvPr id="0" name=""/>
        <dsp:cNvSpPr/>
      </dsp:nvSpPr>
      <dsp:spPr>
        <a:xfrm>
          <a:off x="72302" y="2488008"/>
          <a:ext cx="103884" cy="364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477"/>
              </a:lnTo>
              <a:lnTo>
                <a:pt x="103884" y="364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3307C-EFE8-41BA-8247-39FA46CE0B2C}">
      <dsp:nvSpPr>
        <dsp:cNvPr id="0" name=""/>
        <dsp:cNvSpPr/>
      </dsp:nvSpPr>
      <dsp:spPr>
        <a:xfrm>
          <a:off x="349328" y="1925530"/>
          <a:ext cx="2147605" cy="166477"/>
        </a:xfrm>
        <a:custGeom>
          <a:avLst/>
          <a:gdLst/>
          <a:ahLst/>
          <a:cxnLst/>
          <a:rect l="0" t="0" r="0" b="0"/>
          <a:pathLst>
            <a:path>
              <a:moveTo>
                <a:pt x="2147605" y="0"/>
              </a:moveTo>
              <a:lnTo>
                <a:pt x="2147605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887-E982-4A64-944A-FB2B40B691BE}">
      <dsp:nvSpPr>
        <dsp:cNvPr id="0" name=""/>
        <dsp:cNvSpPr/>
      </dsp:nvSpPr>
      <dsp:spPr>
        <a:xfrm>
          <a:off x="2496933" y="1363053"/>
          <a:ext cx="3993879" cy="166477"/>
        </a:xfrm>
        <a:custGeom>
          <a:avLst/>
          <a:gdLst/>
          <a:ahLst/>
          <a:cxnLst/>
          <a:rect l="0" t="0" r="0" b="0"/>
          <a:pathLst>
            <a:path>
              <a:moveTo>
                <a:pt x="3993879" y="0"/>
              </a:moveTo>
              <a:lnTo>
                <a:pt x="3993879" y="83238"/>
              </a:lnTo>
              <a:lnTo>
                <a:pt x="0" y="83238"/>
              </a:lnTo>
              <a:lnTo>
                <a:pt x="0" y="16647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13BF3-88B1-4001-8365-C62C6FB108C1}">
      <dsp:nvSpPr>
        <dsp:cNvPr id="0" name=""/>
        <dsp:cNvSpPr/>
      </dsp:nvSpPr>
      <dsp:spPr>
        <a:xfrm>
          <a:off x="6044414" y="815851"/>
          <a:ext cx="892797" cy="54720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600" kern="1200" dirty="0">
              <a:solidFill>
                <a:prstClr val="black"/>
              </a:solidFill>
              <a:latin typeface="Aptos" panose="020B0004020202020204" pitchFamily="34" charset="0"/>
              <a:ea typeface="+mn-ea"/>
              <a:cs typeface="+mn-cs"/>
            </a:rPr>
            <a:t>General Manager: Strategy, Growth &amp; Governance</a:t>
          </a:r>
        </a:p>
      </dsp:txBody>
      <dsp:txXfrm>
        <a:off x="6044414" y="815851"/>
        <a:ext cx="892797" cy="547201"/>
      </dsp:txXfrm>
    </dsp:sp>
    <dsp:sp modelId="{AEF0D0B1-E0C0-4EB0-AAF7-E4AF1418775D}">
      <dsp:nvSpPr>
        <dsp:cNvPr id="0" name=""/>
        <dsp:cNvSpPr/>
      </dsp:nvSpPr>
      <dsp:spPr>
        <a:xfrm>
          <a:off x="2150651" y="152953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City Planning &amp; Growth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150651" y="1529531"/>
        <a:ext cx="692564" cy="395999"/>
      </dsp:txXfrm>
    </dsp:sp>
    <dsp:sp modelId="{8BF09609-2969-4EBE-B7C0-293DED01B4D7}">
      <dsp:nvSpPr>
        <dsp:cNvPr id="0" name=""/>
        <dsp:cNvSpPr/>
      </dsp:nvSpPr>
      <dsp:spPr>
        <a:xfrm>
          <a:off x="3046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Growth Research &amp; Analytics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046" y="2092008"/>
        <a:ext cx="692564" cy="395999"/>
      </dsp:txXfrm>
    </dsp:sp>
    <dsp:sp modelId="{CE7E0A4B-91D4-4FDE-A03B-D323CB3A1DD5}">
      <dsp:nvSpPr>
        <dsp:cNvPr id="0" name=""/>
        <dsp:cNvSpPr/>
      </dsp:nvSpPr>
      <dsp:spPr>
        <a:xfrm>
          <a:off x="176187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Planner, Growth Research &amp; Monitoring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76187" y="2654486"/>
        <a:ext cx="692564" cy="395999"/>
      </dsp:txXfrm>
    </dsp:sp>
    <dsp:sp modelId="{BE91D151-B3B8-4342-9A18-EF8AFBFD6031}">
      <dsp:nvSpPr>
        <dsp:cNvPr id="0" name=""/>
        <dsp:cNvSpPr/>
      </dsp:nvSpPr>
      <dsp:spPr>
        <a:xfrm>
          <a:off x="176187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City Growth Analyst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76187" y="3216963"/>
        <a:ext cx="692564" cy="395999"/>
      </dsp:txXfrm>
    </dsp:sp>
    <dsp:sp modelId="{6E555FE0-FAAE-41A4-B5D7-79D7EB3C3A8C}">
      <dsp:nvSpPr>
        <dsp:cNvPr id="0" name=""/>
        <dsp:cNvSpPr/>
      </dsp:nvSpPr>
      <dsp:spPr>
        <a:xfrm>
          <a:off x="862088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Structure Planning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62088" y="2092008"/>
        <a:ext cx="692564" cy="395999"/>
      </dsp:txXfrm>
    </dsp:sp>
    <dsp:sp modelId="{A4F33839-A361-45D5-A451-8C044DE328FA}">
      <dsp:nvSpPr>
        <dsp:cNvPr id="0" name=""/>
        <dsp:cNvSpPr/>
      </dsp:nvSpPr>
      <dsp:spPr>
        <a:xfrm>
          <a:off x="1035229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(Structure Planning) x4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035229" y="2654486"/>
        <a:ext cx="692564" cy="395999"/>
      </dsp:txXfrm>
    </dsp:sp>
    <dsp:sp modelId="{5B78FC92-E726-49F1-A45B-D9F475F632A8}">
      <dsp:nvSpPr>
        <dsp:cNvPr id="0" name=""/>
        <dsp:cNvSpPr/>
      </dsp:nvSpPr>
      <dsp:spPr>
        <a:xfrm>
          <a:off x="1721130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Strategic Transport &amp; Infrastructure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721130" y="2092008"/>
        <a:ext cx="692564" cy="395999"/>
      </dsp:txXfrm>
    </dsp:sp>
    <dsp:sp modelId="{3B0C9811-879C-4923-B305-79B0A940F32C}">
      <dsp:nvSpPr>
        <dsp:cNvPr id="0" name=""/>
        <dsp:cNvSpPr/>
      </dsp:nvSpPr>
      <dsp:spPr>
        <a:xfrm>
          <a:off x="1894271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Transport Planner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894271" y="2654486"/>
        <a:ext cx="692564" cy="395999"/>
      </dsp:txXfrm>
    </dsp:sp>
    <dsp:sp modelId="{18A44896-F81C-4021-90B2-6EE4DDF00A2B}">
      <dsp:nvSpPr>
        <dsp:cNvPr id="0" name=""/>
        <dsp:cNvSpPr/>
      </dsp:nvSpPr>
      <dsp:spPr>
        <a:xfrm>
          <a:off x="1894271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(Land Infrastructure Development)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894271" y="3216963"/>
        <a:ext cx="692564" cy="395999"/>
      </dsp:txXfrm>
    </dsp:sp>
    <dsp:sp modelId="{3FC5B627-2AD3-4629-B853-F2990EBDE332}">
      <dsp:nvSpPr>
        <dsp:cNvPr id="0" name=""/>
        <dsp:cNvSpPr/>
      </dsp:nvSpPr>
      <dsp:spPr>
        <a:xfrm>
          <a:off x="1894271" y="377944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Strategic Transport Planner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894271" y="3779441"/>
        <a:ext cx="692564" cy="395999"/>
      </dsp:txXfrm>
    </dsp:sp>
    <dsp:sp modelId="{740AB3AF-D3C4-4560-9490-CEE692924E35}">
      <dsp:nvSpPr>
        <dsp:cNvPr id="0" name=""/>
        <dsp:cNvSpPr/>
      </dsp:nvSpPr>
      <dsp:spPr>
        <a:xfrm>
          <a:off x="2580172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Growth Funding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580172" y="2092008"/>
        <a:ext cx="692564" cy="395999"/>
      </dsp:txXfrm>
    </dsp:sp>
    <dsp:sp modelId="{2D8C7284-B146-4450-99C9-895D2FEEDA11}">
      <dsp:nvSpPr>
        <dsp:cNvPr id="0" name=""/>
        <dsp:cNvSpPr/>
      </dsp:nvSpPr>
      <dsp:spPr>
        <a:xfrm>
          <a:off x="2753313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Advisor: Growth Funding x3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2753313" y="2654486"/>
        <a:ext cx="692564" cy="395999"/>
      </dsp:txXfrm>
    </dsp:sp>
    <dsp:sp modelId="{65A29BA8-147C-4A82-99E9-E665DCFD61F8}">
      <dsp:nvSpPr>
        <dsp:cNvPr id="0" name=""/>
        <dsp:cNvSpPr/>
      </dsp:nvSpPr>
      <dsp:spPr>
        <a:xfrm>
          <a:off x="3439215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City Planning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439215" y="2092008"/>
        <a:ext cx="692564" cy="395999"/>
      </dsp:txXfrm>
    </dsp:sp>
    <dsp:sp modelId="{6DAB43DB-59B6-410A-B5E2-497E36160510}">
      <dsp:nvSpPr>
        <dsp:cNvPr id="0" name=""/>
        <dsp:cNvSpPr/>
      </dsp:nvSpPr>
      <dsp:spPr>
        <a:xfrm>
          <a:off x="3612356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Planner (Policy)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612356" y="2654486"/>
        <a:ext cx="692564" cy="395999"/>
      </dsp:txXfrm>
    </dsp:sp>
    <dsp:sp modelId="{85F14246-BCC4-4640-B7A5-69C97AC09FD3}">
      <dsp:nvSpPr>
        <dsp:cNvPr id="0" name=""/>
        <dsp:cNvSpPr/>
      </dsp:nvSpPr>
      <dsp:spPr>
        <a:xfrm>
          <a:off x="3612356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Planner (Policy)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612356" y="3216963"/>
        <a:ext cx="692564" cy="395999"/>
      </dsp:txXfrm>
    </dsp:sp>
    <dsp:sp modelId="{049EC578-379B-49F7-821B-292F1B9C8954}">
      <dsp:nvSpPr>
        <dsp:cNvPr id="0" name=""/>
        <dsp:cNvSpPr/>
      </dsp:nvSpPr>
      <dsp:spPr>
        <a:xfrm>
          <a:off x="3612356" y="377944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Intermediate Planner (Policy) x3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612356" y="3779441"/>
        <a:ext cx="692564" cy="395999"/>
      </dsp:txXfrm>
    </dsp:sp>
    <dsp:sp modelId="{F857720F-96DE-479F-A041-004A4DDDA912}">
      <dsp:nvSpPr>
        <dsp:cNvPr id="0" name=""/>
        <dsp:cNvSpPr/>
      </dsp:nvSpPr>
      <dsp:spPr>
        <a:xfrm>
          <a:off x="3612356" y="434191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Planner (Policy)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3612356" y="4341918"/>
        <a:ext cx="692564" cy="395999"/>
      </dsp:txXfrm>
    </dsp:sp>
    <dsp:sp modelId="{0CF37EE1-6653-411F-A51B-C9AA996A6167}">
      <dsp:nvSpPr>
        <dsp:cNvPr id="0" name=""/>
        <dsp:cNvSpPr/>
      </dsp:nvSpPr>
      <dsp:spPr>
        <a:xfrm>
          <a:off x="4298257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Urban Communities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298257" y="2092008"/>
        <a:ext cx="692564" cy="395999"/>
      </dsp:txXfrm>
    </dsp:sp>
    <dsp:sp modelId="{B1F4787A-A506-4939-B74D-56AA5D84482A}">
      <dsp:nvSpPr>
        <dsp:cNvPr id="0" name=""/>
        <dsp:cNvSpPr/>
      </dsp:nvSpPr>
      <dsp:spPr>
        <a:xfrm>
          <a:off x="4471398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Senior Planner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471398" y="2654486"/>
        <a:ext cx="692564" cy="395999"/>
      </dsp:txXfrm>
    </dsp:sp>
    <dsp:sp modelId="{D8B0125B-7A32-464A-91A8-275E15DD1395}">
      <dsp:nvSpPr>
        <dsp:cNvPr id="0" name=""/>
        <dsp:cNvSpPr/>
      </dsp:nvSpPr>
      <dsp:spPr>
        <a:xfrm>
          <a:off x="4471398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Intermediate Planner (Urban)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471398" y="3216963"/>
        <a:ext cx="692564" cy="395999"/>
      </dsp:txXfrm>
    </dsp:sp>
    <dsp:sp modelId="{6E1F319D-451C-4DD0-84EF-640838FA7F9F}">
      <dsp:nvSpPr>
        <dsp:cNvPr id="0" name=""/>
        <dsp:cNvSpPr/>
      </dsp:nvSpPr>
      <dsp:spPr>
        <a:xfrm>
          <a:off x="4471398" y="377944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Project Manager: Growth &amp; Urban Planning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4471398" y="3779441"/>
        <a:ext cx="692564" cy="395999"/>
      </dsp:txXfrm>
    </dsp:sp>
    <dsp:sp modelId="{C0EB9AA9-57F3-495B-A63C-8243CE8FD916}">
      <dsp:nvSpPr>
        <dsp:cNvPr id="0" name=""/>
        <dsp:cNvSpPr/>
      </dsp:nvSpPr>
      <dsp:spPr>
        <a:xfrm>
          <a:off x="6016341" y="152953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Strategy &amp; Corporate Planning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016341" y="1529531"/>
        <a:ext cx="692564" cy="395999"/>
      </dsp:txXfrm>
    </dsp:sp>
    <dsp:sp modelId="{F462BDDE-A4AE-4772-8ADF-F5CF71C1FDFF}">
      <dsp:nvSpPr>
        <dsp:cNvPr id="0" name=""/>
        <dsp:cNvSpPr/>
      </dsp:nvSpPr>
      <dsp:spPr>
        <a:xfrm>
          <a:off x="5157299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Corporate Planning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157299" y="2092008"/>
        <a:ext cx="692564" cy="395999"/>
      </dsp:txXfrm>
    </dsp:sp>
    <dsp:sp modelId="{8665E286-5D8B-48DA-B7AF-3D216EB87355}">
      <dsp:nvSpPr>
        <dsp:cNvPr id="0" name=""/>
        <dsp:cNvSpPr/>
      </dsp:nvSpPr>
      <dsp:spPr>
        <a:xfrm>
          <a:off x="5330440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Corporate Planner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5330440" y="2654486"/>
        <a:ext cx="692564" cy="395999"/>
      </dsp:txXfrm>
    </dsp:sp>
    <dsp:sp modelId="{3BD4C03A-770F-41E3-A3F7-602AE93D9026}">
      <dsp:nvSpPr>
        <dsp:cNvPr id="0" name=""/>
        <dsp:cNvSpPr/>
      </dsp:nvSpPr>
      <dsp:spPr>
        <a:xfrm>
          <a:off x="6016341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Policy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016341" y="2092008"/>
        <a:ext cx="692564" cy="395999"/>
      </dsp:txXfrm>
    </dsp:sp>
    <dsp:sp modelId="{A1AF4D16-3279-416B-BFF8-1DCB6EEF7394}">
      <dsp:nvSpPr>
        <dsp:cNvPr id="0" name=""/>
        <dsp:cNvSpPr/>
      </dsp:nvSpPr>
      <dsp:spPr>
        <a:xfrm>
          <a:off x="6189482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Policy Analyst x5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189482" y="2654486"/>
        <a:ext cx="692564" cy="395999"/>
      </dsp:txXfrm>
    </dsp:sp>
    <dsp:sp modelId="{827A7225-D9B4-4BAE-874D-2E464283FE92}">
      <dsp:nvSpPr>
        <dsp:cNvPr id="0" name=""/>
        <dsp:cNvSpPr/>
      </dsp:nvSpPr>
      <dsp:spPr>
        <a:xfrm>
          <a:off x="6875383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Principal Strategic Advisor x3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6875383" y="2092008"/>
        <a:ext cx="692564" cy="395999"/>
      </dsp:txXfrm>
    </dsp:sp>
    <dsp:sp modelId="{16C9E9BE-8DB5-49E1-B816-17C7C350B0C4}">
      <dsp:nvSpPr>
        <dsp:cNvPr id="0" name=""/>
        <dsp:cNvSpPr/>
      </dsp:nvSpPr>
      <dsp:spPr>
        <a:xfrm>
          <a:off x="7734425" y="152953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Strategic Maori Engagement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734425" y="1529531"/>
        <a:ext cx="692564" cy="395999"/>
      </dsp:txXfrm>
    </dsp:sp>
    <dsp:sp modelId="{DE8FA1F9-1F51-42F6-9207-512499C074B3}">
      <dsp:nvSpPr>
        <dsp:cNvPr id="0" name=""/>
        <dsp:cNvSpPr/>
      </dsp:nvSpPr>
      <dsp:spPr>
        <a:xfrm>
          <a:off x="7734425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Takawaenga Maori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734425" y="2092008"/>
        <a:ext cx="692564" cy="395999"/>
      </dsp:txXfrm>
    </dsp:sp>
    <dsp:sp modelId="{C1DA41B8-C4CD-47C0-AE4A-211B128DE1DC}">
      <dsp:nvSpPr>
        <dsp:cNvPr id="0" name=""/>
        <dsp:cNvSpPr/>
      </dsp:nvSpPr>
      <dsp:spPr>
        <a:xfrm>
          <a:off x="7907566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Takawaenga Group Administrator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907566" y="2654486"/>
        <a:ext cx="692564" cy="395999"/>
      </dsp:txXfrm>
    </dsp:sp>
    <dsp:sp modelId="{E02EF684-5FA5-466E-A66A-86ACA570C328}">
      <dsp:nvSpPr>
        <dsp:cNvPr id="0" name=""/>
        <dsp:cNvSpPr/>
      </dsp:nvSpPr>
      <dsp:spPr>
        <a:xfrm>
          <a:off x="7907566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Pou</a:t>
          </a: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 </a:t>
          </a:r>
          <a:r>
            <a:rPr lang="en-US" sz="600" kern="1200" dirty="0" err="1">
              <a:solidFill>
                <a:sysClr val="windowText" lastClr="000000"/>
              </a:solidFill>
              <a:latin typeface="Aptos" panose="020B0004020202020204" pitchFamily="34" charset="0"/>
            </a:rPr>
            <a:t>Matauranga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907566" y="3216963"/>
        <a:ext cx="692564" cy="395999"/>
      </dsp:txXfrm>
    </dsp:sp>
    <dsp:sp modelId="{515BE0E7-C252-421A-8D15-41A88C173F80}">
      <dsp:nvSpPr>
        <dsp:cNvPr id="0" name=""/>
        <dsp:cNvSpPr/>
      </dsp:nvSpPr>
      <dsp:spPr>
        <a:xfrm>
          <a:off x="7907566" y="377944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Kaiarahi Maori x4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7907566" y="3779441"/>
        <a:ext cx="692564" cy="395999"/>
      </dsp:txXfrm>
    </dsp:sp>
    <dsp:sp modelId="{38B3D079-04BF-42E0-AAE5-287310BFC221}">
      <dsp:nvSpPr>
        <dsp:cNvPr id="0" name=""/>
        <dsp:cNvSpPr/>
      </dsp:nvSpPr>
      <dsp:spPr>
        <a:xfrm>
          <a:off x="9022989" y="152953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Manager: Democracy Services and Governance Services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022989" y="1529531"/>
        <a:ext cx="692564" cy="395999"/>
      </dsp:txXfrm>
    </dsp:sp>
    <dsp:sp modelId="{8E56A792-E462-4682-B8B1-7F2DCE7671FF}">
      <dsp:nvSpPr>
        <dsp:cNvPr id="0" name=""/>
        <dsp:cNvSpPr/>
      </dsp:nvSpPr>
      <dsp:spPr>
        <a:xfrm>
          <a:off x="8593468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Governance Services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593468" y="2092008"/>
        <a:ext cx="692564" cy="395999"/>
      </dsp:txXfrm>
    </dsp:sp>
    <dsp:sp modelId="{9498BDA2-7995-41D7-B1FA-13CC9E50929C}">
      <dsp:nvSpPr>
        <dsp:cNvPr id="0" name=""/>
        <dsp:cNvSpPr/>
      </dsp:nvSpPr>
      <dsp:spPr>
        <a:xfrm>
          <a:off x="8766609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Governance Advisor x2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766609" y="2654486"/>
        <a:ext cx="692564" cy="395999"/>
      </dsp:txXfrm>
    </dsp:sp>
    <dsp:sp modelId="{160EEC70-7BF2-4034-A67A-883A26EFD6B9}">
      <dsp:nvSpPr>
        <dsp:cNvPr id="0" name=""/>
        <dsp:cNvSpPr/>
      </dsp:nvSpPr>
      <dsp:spPr>
        <a:xfrm>
          <a:off x="8766609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Administrator: Governance Services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8766609" y="3216963"/>
        <a:ext cx="692564" cy="395999"/>
      </dsp:txXfrm>
    </dsp:sp>
    <dsp:sp modelId="{0054C325-F9A1-4A4D-834F-D2E0B69FE73B}">
      <dsp:nvSpPr>
        <dsp:cNvPr id="0" name=""/>
        <dsp:cNvSpPr/>
      </dsp:nvSpPr>
      <dsp:spPr>
        <a:xfrm>
          <a:off x="9452510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Team Leader: Democracy Services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452510" y="2092008"/>
        <a:ext cx="692564" cy="395999"/>
      </dsp:txXfrm>
    </dsp:sp>
    <dsp:sp modelId="{5A762FBE-355E-4C55-97D6-9C1F3B2861EE}">
      <dsp:nvSpPr>
        <dsp:cNvPr id="0" name=""/>
        <dsp:cNvSpPr/>
      </dsp:nvSpPr>
      <dsp:spPr>
        <a:xfrm>
          <a:off x="9625651" y="2654486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Democracy Services Advisor x3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625651" y="2654486"/>
        <a:ext cx="692564" cy="395999"/>
      </dsp:txXfrm>
    </dsp:sp>
    <dsp:sp modelId="{BF249561-289D-4E7C-8DE2-7EEBFC5DA6BE}">
      <dsp:nvSpPr>
        <dsp:cNvPr id="0" name=""/>
        <dsp:cNvSpPr/>
      </dsp:nvSpPr>
      <dsp:spPr>
        <a:xfrm>
          <a:off x="9625651" y="3216963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Administrator: Democracy Services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9625651" y="3216963"/>
        <a:ext cx="692564" cy="395999"/>
      </dsp:txXfrm>
    </dsp:sp>
    <dsp:sp modelId="{652E50FD-1482-409A-9C04-00157060EFAD}">
      <dsp:nvSpPr>
        <dsp:cNvPr id="0" name=""/>
        <dsp:cNvSpPr/>
      </dsp:nvSpPr>
      <dsp:spPr>
        <a:xfrm>
          <a:off x="10138411" y="1529531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Personal Assistant / Team Leader: Administration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0138411" y="1529531"/>
        <a:ext cx="692564" cy="395999"/>
      </dsp:txXfrm>
    </dsp:sp>
    <dsp:sp modelId="{C82936E2-7B94-498F-8977-293F1F0C72E1}">
      <dsp:nvSpPr>
        <dsp:cNvPr id="0" name=""/>
        <dsp:cNvSpPr/>
      </dsp:nvSpPr>
      <dsp:spPr>
        <a:xfrm>
          <a:off x="10311552" y="2092008"/>
          <a:ext cx="692564" cy="395999"/>
        </a:xfrm>
        <a:prstGeom prst="rect">
          <a:avLst/>
        </a:prstGeom>
        <a:solidFill>
          <a:schemeClr val="bg2">
            <a:lumMod val="9000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solidFill>
                <a:sysClr val="windowText" lastClr="000000"/>
              </a:solidFill>
              <a:latin typeface="Aptos" panose="020B0004020202020204" pitchFamily="34" charset="0"/>
            </a:rPr>
            <a:t>Group Administrator</a:t>
          </a:r>
          <a:endParaRPr lang="en-NZ" sz="600" kern="1200" dirty="0">
            <a:solidFill>
              <a:sysClr val="windowText" lastClr="000000"/>
            </a:solidFill>
            <a:latin typeface="Aptos" panose="020B0004020202020204" pitchFamily="34" charset="0"/>
          </a:endParaRPr>
        </a:p>
      </dsp:txBody>
      <dsp:txXfrm>
        <a:off x="10311552" y="2092008"/>
        <a:ext cx="692564" cy="395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55D38-A113-4811-B329-F6D942C05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78F2-401B-449E-883A-4A495ADB6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76830-0626-45CA-B062-6CBC2431E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703A6-0639-4B23-9209-685CCF8DB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D4C90-FE11-4A3D-A4C1-204F879C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467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D9A79-52C5-4CC0-BF92-A78013FAA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DD996B-CD59-4AFC-A1B8-A79981EBED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A03C2-858B-4846-97E5-B50A64A85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CFF68-1AEC-4276-AC49-1D3A1FC1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F203F-2236-4FFB-8EF1-64FBDDEB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316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F56846-E052-4BD4-9AB9-B8FD5D14F3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EACE0-5158-40AB-90D2-9F6F6CE7C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48794-32A7-429F-B603-A5D262299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DA198-D01F-4608-B43E-D3C674D54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DD7E6-FF35-4FEF-8850-EC1C6110B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870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F4085-D7B8-4CBA-985D-323C53710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07736-3FAA-4D59-9ECF-B290A4842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D74DE-DB14-4749-9E1D-1913F3AB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B2F15-5639-43DE-8E1D-28EBD06B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E9DC3-FF65-465C-8A27-E680D6CDD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745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48EA8-A53D-437B-A878-6EE37F7C7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5200B9-562A-47FB-AF9F-2BD1B20FC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04274-5493-4A0B-9702-A56291639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6F933-A0F7-4155-A0E3-80A79C56C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E344A-16C7-4DD1-B8E4-129951741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253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759B1-8497-41AA-998D-C8F83654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345D2-9271-4B89-B6A7-C63EED0E1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EAEBC3-7649-42D1-A8F7-1F779F75C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C1DAC-E845-435F-BDD7-50E07A4E3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73730-C8B0-47D2-9BF8-8EFB0F689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FEBE1-C7AC-4F26-9745-955BC54A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794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0305-9582-4A07-B221-9F82225AB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A5C1C-62D7-449F-AF24-C024AB1D9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47B07-656D-4F79-B170-B560A099B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3BAA40-1665-4A68-BCC3-C4DA6BC46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E5778-35C4-42BF-8A12-D12167B707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3C06A-332A-445C-A902-98E76820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0CF742-1391-40E9-87A0-9D29925D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BC9E4D-8278-45C3-A804-9B60274FB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0029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3ED7F-8F56-4EA1-A698-41E423CDD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23253-38CB-4F1A-A1CB-6859173EE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41F4FE-C8B3-4BCF-AE93-556E7482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40D35-99A9-4B9E-BC8D-56B54DAE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527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FF5A9-4751-4BAF-B268-B95CB5779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9AE765-3F5F-490A-B5F8-036EED08C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B1147-1F2C-4AD7-B765-E0A7652D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826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DF390-3087-454F-B621-95DC28BB1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538BC-4BB4-4632-B099-4C34303AF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4F58E-8E3C-4045-BC0A-C33FB4C71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6A074-2EE2-4C6B-A125-EC20D3835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696B6-7CAE-4A32-8D40-DC46EDA2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8078E-0EBC-4546-B0FD-0892CDD6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989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377CD-F5BE-47A9-89D5-B65630C10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58A519-1454-4C4C-ADAC-E49926493F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3091A-AC1C-4DA0-9CFA-22DEBBFD1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5751D8-94D9-4E52-800C-433BE618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42445-5D80-496A-8980-2F0BDC0A3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6800F-F7E6-444E-96A4-F0D968B24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793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322D4E-BDA0-40E4-B879-047F0A9EC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0541F-1015-4B13-875F-EBD72DDAE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53789-CC3F-4B62-B6B6-365EF198A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6B285-9A25-4E41-B466-CBF8C32A4850}" type="datetimeFigureOut">
              <a:rPr lang="en-NZ" smtClean="0"/>
              <a:t>14/05/2025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A6643-4D3F-4492-9E9D-4EA04E495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1ADD7-1996-4849-AE62-4D0962343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B0380-0309-4A57-97FC-ECEEE9132F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698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308E655-6E9F-75BD-A5A7-463B12804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4096939"/>
              </p:ext>
            </p:extLst>
          </p:nvPr>
        </p:nvGraphicFramePr>
        <p:xfrm>
          <a:off x="922020" y="434340"/>
          <a:ext cx="11007163" cy="5553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947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308E655-6E9F-75BD-A5A7-463B12804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6001526"/>
              </p:ext>
            </p:extLst>
          </p:nvPr>
        </p:nvGraphicFramePr>
        <p:xfrm>
          <a:off x="922020" y="434340"/>
          <a:ext cx="11007163" cy="5553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131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308E655-6E9F-75BD-A5A7-463B12804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3710907"/>
              </p:ext>
            </p:extLst>
          </p:nvPr>
        </p:nvGraphicFramePr>
        <p:xfrm>
          <a:off x="922020" y="434340"/>
          <a:ext cx="11007163" cy="5553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1934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88EEE73F-69E1-489A-AD4B-26F2B64E1A23}" vid="{C50E038E-DF1B-4FA2-BB0E-A55731554077}"/>
    </a:ext>
  </a:extLst>
</a:theme>
</file>

<file path=customXML/_rels/item2.xml.rels>&#65279;<?xml version="1.0" encoding="utf-8"?><Relationships xmlns="http://schemas.openxmlformats.org/package/2006/relationships"><Relationship Type="http://schemas.openxmlformats.org/officeDocument/2006/relationships/customXmlProps" Target="/customXML/itemProps2.xml" Id="Rd3c4172d526e4b2384ade4b889302c76" /></Relationships>
</file>

<file path=customXML/item2.xml><?xml version="1.0" encoding="utf-8"?>
<metadata xmlns="http://www.objective.com/ecm/document/metadata/E1033FFEF2A344D5AAFC45AA6EE3561E" version="1.0.0">
  <systemFields>
    <field name="Objective-Id">
      <value order="0">A18244597</value>
    </field>
    <field name="Objective-Title">
      <value order="0">Attachment - Organisation Charts</value>
    </field>
    <field name="Objective-Description">
      <value order="0"/>
    </field>
    <field name="Objective-CreationStamp">
      <value order="0">2025-05-28T22:33:01Z</value>
    </field>
    <field name="Objective-IsApproved">
      <value order="0">false</value>
    </field>
    <field name="Objective-IsPublished">
      <value order="0">true</value>
    </field>
    <field name="Objective-DatePublished">
      <value order="0">2025-05-28T22:33:01Z</value>
    </field>
    <field name="Objective-ModificationStamp">
      <value order="0">2025-06-05T01:15:37Z</value>
    </field>
    <field name="Objective-Owner">
      <value order="0">Zoe Trower</value>
    </field>
    <field name="Objective-Path">
      <value order="0">TCC Global Folder:1. Activity:Democracy:Democracy Services:2. LGOIMA and Privacy Requests 2024 - 2025 - Including Commission/CE Requests:04. Quarter Four - April, May, June 2025:Jensen, F - LGOIMA - reporting lines and roles - 10 May 2025 - due 9 June 2025</value>
    </field>
    <field name="Objective-Parent">
      <value order="0">Jensen, F - LGOIMA - reporting lines and roles - 10 May 2025 - due 9 June 2025</value>
    </field>
    <field name="Objective-State">
      <value order="0">Published</value>
    </field>
    <field name="Objective-VersionId">
      <value order="0">vA22518594</value>
    </field>
    <field name="Objective-Version">
      <value order="0">1.0</value>
    </field>
    <field name="Objective-VersionNumber">
      <value order="0">1</value>
    </field>
    <field name="Objective-VersionComment">
      <value order="0">First version</value>
    </field>
    <field name="Objective-FileNumber">
      <value order="0">qA648904</value>
    </field>
    <field name="Objective-Classification">
      <value order="0">Staff</value>
    </field>
    <field name="Objective-Caveats">
      <value order="0"/>
    </field>
  </systemFields>
  <catalogues>
    <catalogue name="Business Document Type Catalogue" type="type" ori="id:cA25">
      <field name="Objective-Business Type">
        <value order="0"/>
      </field>
      <field name="Objective-Date on Document">
        <value order="0"/>
      </field>
      <field name="Objective-Date Received">
        <value order="0"/>
      </field>
      <field name="Objective-Ozone Contact">
        <value order="0"/>
      </field>
      <field name="Objective-Internal Reference">
        <value order="0"/>
      </field>
      <field name="Objective-Hardcopy Location">
        <value order="0"/>
      </field>
      <field name="Objective-User Disposed">
        <value order="0"/>
      </field>
      <field name="Objective-AssetID">
        <value order="0"/>
      </field>
      <field name="Objective-OzoneID">
        <value order="0"/>
      </field>
      <field name="Objective-EsriAttachmentId">
        <value order="0"/>
      </field>
      <field name="Objective-EsriId">
        <value order="0"/>
      </field>
      <field name="Objective-WorkOrderID">
        <value order="0"/>
      </field>
      <field name="Objective-Connect Creator">
        <value order="0"/>
      </field>
    </catalogue>
  </catalogues>
</metadata>
</file>

<file path=customXML/itemProps2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E1033FFEF2A344D5AAFC45AA6EE3561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730</TotalTime>
  <Words>395</Words>
  <Application>Microsoft Office PowerPoint</Application>
  <PresentationFormat>Widescreen</PresentationFormat>
  <Paragraphs>86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Liam Farrell</dc:creator>
  <cp:lastModifiedBy>Jamie Dwyer</cp:lastModifiedBy>
  <cp:revision>13</cp:revision>
  <dcterms:created xsi:type="dcterms:W3CDTF">2025-03-25T21:55:08Z</dcterms:created>
  <dcterms:modified xsi:type="dcterms:W3CDTF">2025-05-14T00:16:23Z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A18244597</vt:lpwstr>
  </property>
  <property fmtid="{D5CDD505-2E9C-101B-9397-08002B2CF9AE}" pid="4" name="Objective-Title">
    <vt:lpwstr>Attachment - Organisation Charts</vt:lpwstr>
  </property>
  <property fmtid="{D5CDD505-2E9C-101B-9397-08002B2CF9AE}" pid="5" name="Objective-Description">
    <vt:lpwstr/>
  </property>
  <property fmtid="{D5CDD505-2E9C-101B-9397-08002B2CF9AE}" pid="6" name="Objective-CreationStamp">
    <vt:filetime>2025-05-28T22:33:01Z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2025-05-28T22:33:01Z</vt:filetime>
  </property>
  <property fmtid="{D5CDD505-2E9C-101B-9397-08002B2CF9AE}" pid="10" name="Objective-ModificationStamp">
    <vt:filetime>2025-06-05T01:15:37Z</vt:filetime>
  </property>
  <property fmtid="{D5CDD505-2E9C-101B-9397-08002B2CF9AE}" pid="11" name="Objective-Owner">
    <vt:lpwstr>Zoe Trower</vt:lpwstr>
  </property>
  <property fmtid="{D5CDD505-2E9C-101B-9397-08002B2CF9AE}" pid="12" name="Objective-Path">
    <vt:lpwstr>TCC Global Folder:1. Activity:Democracy:Democracy Services:2. LGOIMA and Privacy Requests 2024 - 2025 - Including Commission/CE Requests:04. Quarter Four - April, May, June 2025:Jensen, F - LGOIMA - reporting lines and roles - 10 May 2025 - due 9 June 2025:</vt:lpwstr>
  </property>
  <property fmtid="{D5CDD505-2E9C-101B-9397-08002B2CF9AE}" pid="13" name="Objective-Parent">
    <vt:lpwstr>Jensen, F - LGOIMA - reporting lines and roles - 10 May 2025 - due 9 June 2025</vt:lpwstr>
  </property>
  <property fmtid="{D5CDD505-2E9C-101B-9397-08002B2CF9AE}" pid="14" name="Objective-State">
    <vt:lpwstr>Published</vt:lpwstr>
  </property>
  <property fmtid="{D5CDD505-2E9C-101B-9397-08002B2CF9AE}" pid="15" name="Objective-VersionId">
    <vt:lpwstr>vA22518594</vt:lpwstr>
  </property>
  <property fmtid="{D5CDD505-2E9C-101B-9397-08002B2CF9AE}" pid="16" name="Objective-Version">
    <vt:lpwstr>1.0</vt:lpwstr>
  </property>
  <property fmtid="{D5CDD505-2E9C-101B-9397-08002B2CF9AE}" pid="17" name="Objective-VersionNumber">
    <vt:r8>1</vt:r8>
  </property>
  <property fmtid="{D5CDD505-2E9C-101B-9397-08002B2CF9AE}" pid="18" name="Objective-VersionComment">
    <vt:lpwstr>First version</vt:lpwstr>
  </property>
  <property fmtid="{D5CDD505-2E9C-101B-9397-08002B2CF9AE}" pid="19" name="Objective-FileNumber">
    <vt:lpwstr>qA648904</vt:lpwstr>
  </property>
  <property fmtid="{D5CDD505-2E9C-101B-9397-08002B2CF9AE}" pid="20" name="Objective-Classification">
    <vt:lpwstr>[Inherited - Staff]</vt:lpwstr>
  </property>
  <property fmtid="{D5CDD505-2E9C-101B-9397-08002B2CF9AE}" pid="21" name="Objective-Caveats">
    <vt:lpwstr/>
  </property>
  <property fmtid="{D5CDD505-2E9C-101B-9397-08002B2CF9AE}" pid="22" name="Objective-Business Type">
    <vt:lpwstr/>
  </property>
  <property fmtid="{D5CDD505-2E9C-101B-9397-08002B2CF9AE}" pid="23" name="Objective-Date on Document">
    <vt:lpwstr/>
  </property>
  <property fmtid="{D5CDD505-2E9C-101B-9397-08002B2CF9AE}" pid="24" name="Objective-Date Received">
    <vt:lpwstr/>
  </property>
  <property fmtid="{D5CDD505-2E9C-101B-9397-08002B2CF9AE}" pid="25" name="Objective-Ozone Contact">
    <vt:lpwstr/>
  </property>
  <property fmtid="{D5CDD505-2E9C-101B-9397-08002B2CF9AE}" pid="26" name="Objective-Internal Reference">
    <vt:lpwstr/>
  </property>
  <property fmtid="{D5CDD505-2E9C-101B-9397-08002B2CF9AE}" pid="27" name="Objective-Hardcopy Location">
    <vt:lpwstr/>
  </property>
  <property fmtid="{D5CDD505-2E9C-101B-9397-08002B2CF9AE}" pid="28" name="Objective-User Disposed">
    <vt:lpwstr/>
  </property>
  <property fmtid="{D5CDD505-2E9C-101B-9397-08002B2CF9AE}" pid="29" name="Objective-AssetID">
    <vt:lpwstr/>
  </property>
  <property fmtid="{D5CDD505-2E9C-101B-9397-08002B2CF9AE}" pid="30" name="Objective-OzoneID">
    <vt:lpwstr/>
  </property>
  <property fmtid="{D5CDD505-2E9C-101B-9397-08002B2CF9AE}" pid="31" name="Objective-EsriAttachmentId">
    <vt:lpwstr/>
  </property>
  <property fmtid="{D5CDD505-2E9C-101B-9397-08002B2CF9AE}" pid="32" name="Objective-EsriId">
    <vt:lpwstr/>
  </property>
  <property fmtid="{D5CDD505-2E9C-101B-9397-08002B2CF9AE}" pid="33" name="Objective-WorkOrderID">
    <vt:lpwstr/>
  </property>
  <property fmtid="{D5CDD505-2E9C-101B-9397-08002B2CF9AE}" pid="34" name="Objective-Connect Creator">
    <vt:lpwstr/>
  </property>
  <property fmtid="{D5CDD505-2E9C-101B-9397-08002B2CF9AE}" pid="35" name="Objective-Comment">
    <vt:lpwstr/>
  </property>
</Properties>
</file>