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79" r:id="rId5"/>
    <p:sldMasterId id="2147484091" r:id="rId6"/>
    <p:sldMasterId id="2147484119" r:id="rId7"/>
  </p:sldMasterIdLst>
  <p:notesMasterIdLst>
    <p:notesMasterId r:id="rId33"/>
  </p:notesMasterIdLst>
  <p:handoutMasterIdLst>
    <p:handoutMasterId r:id="rId34"/>
  </p:handoutMasterIdLst>
  <p:sldIdLst>
    <p:sldId id="525" r:id="rId8"/>
    <p:sldId id="489" r:id="rId9"/>
    <p:sldId id="737" r:id="rId10"/>
    <p:sldId id="717" r:id="rId11"/>
    <p:sldId id="355" r:id="rId12"/>
    <p:sldId id="719" r:id="rId13"/>
    <p:sldId id="491" r:id="rId14"/>
    <p:sldId id="718" r:id="rId15"/>
    <p:sldId id="738" r:id="rId16"/>
    <p:sldId id="485" r:id="rId17"/>
    <p:sldId id="488" r:id="rId18"/>
    <p:sldId id="487" r:id="rId19"/>
    <p:sldId id="720" r:id="rId20"/>
    <p:sldId id="721" r:id="rId21"/>
    <p:sldId id="722" r:id="rId22"/>
    <p:sldId id="723" r:id="rId23"/>
    <p:sldId id="724" r:id="rId24"/>
    <p:sldId id="725" r:id="rId25"/>
    <p:sldId id="726" r:id="rId26"/>
    <p:sldId id="736" r:id="rId27"/>
    <p:sldId id="733" r:id="rId28"/>
    <p:sldId id="732" r:id="rId29"/>
    <p:sldId id="731" r:id="rId30"/>
    <p:sldId id="730" r:id="rId31"/>
    <p:sldId id="490" r:id="rId32"/>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imon Neale" initials="SN" lastIdx="3" clrIdx="0">
    <p:extLst>
      <p:ext uri="{19B8F6BF-5375-455C-9EA6-DF929625EA0E}">
        <p15:presenceInfo xmlns:p15="http://schemas.microsoft.com/office/powerpoint/2012/main" userId="S::snea999@UoA.auckland.ac.nz::4efd6b1a-e842-4181-bd53-876527195ea3" providerId="AD"/>
      </p:ext>
    </p:extLst>
  </p:cmAuthor>
  <p:cmAuthor id="2" name="jeff kennedy" initials="jk" lastIdx="23" clrIdx="1">
    <p:extLst>
      <p:ext uri="{19B8F6BF-5375-455C-9EA6-DF929625EA0E}">
        <p15:presenceInfo xmlns:p15="http://schemas.microsoft.com/office/powerpoint/2012/main" userId="S::jken016@UoA.auckland.ac.nz::378e4fcd-562b-4b28-a790-10de6b995c58" providerId="AD"/>
      </p:ext>
    </p:extLst>
  </p:cmAuthor>
  <p:cmAuthor id="3" name="Sue Osorio" initials="SO" lastIdx="5" clrIdx="2">
    <p:extLst>
      <p:ext uri="{19B8F6BF-5375-455C-9EA6-DF929625EA0E}">
        <p15:presenceInfo xmlns:p15="http://schemas.microsoft.com/office/powerpoint/2012/main" userId="S::soso427@uoa.auckland.ac.nz::9d3bdea3-c4a6-45b1-aee8-431b9346dec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AEA"/>
    <a:srgbClr val="FFFFFF"/>
    <a:srgbClr val="99CCFF"/>
    <a:srgbClr val="B2B2B2"/>
    <a:srgbClr val="D0D3D4"/>
    <a:srgbClr val="0066FF"/>
    <a:srgbClr val="4584EB"/>
    <a:srgbClr val="487A7B"/>
    <a:srgbClr val="808000"/>
    <a:srgbClr val="66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58D0AE6-4264-430B-9462-2D4CAB01FFC4}" v="151" dt="2024-06-25T02:19:15.25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9474" autoAdjust="0"/>
  </p:normalViewPr>
  <p:slideViewPr>
    <p:cSldViewPr snapToGrid="0">
      <p:cViewPr varScale="1">
        <p:scale>
          <a:sx n="79" d="100"/>
          <a:sy n="79" d="100"/>
        </p:scale>
        <p:origin x="1824" y="96"/>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tableStyles" Target="tableStyles.xml"/><Relationship Id="rId21" Type="http://schemas.openxmlformats.org/officeDocument/2006/relationships/slide" Target="slides/slide14.xml"/><Relationship Id="rId34" Type="http://schemas.openxmlformats.org/officeDocument/2006/relationships/handoutMaster" Target="handoutMasters/handoutMaster1.xml"/><Relationship Id="rId7" Type="http://schemas.openxmlformats.org/officeDocument/2006/relationships/slideMaster" Target="slideMasters/slideMaster3.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Master" Target="slideMasters/slideMaster1.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presProps" Target="pres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commentAuthors" Target="commentAuthors.xml"/><Relationship Id="rId8" Type="http://schemas.openxmlformats.org/officeDocument/2006/relationships/slide" Target="slides/slide1.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notesMaster" Target="notesMasters/notesMaster1.xml"/><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ue Osorio" userId="9d3bdea3-c4a6-45b1-aee8-431b9346dec7" providerId="ADAL" clId="{E63E844A-348A-4B29-AC49-854B9ACF2B60}"/>
    <pc:docChg chg="undo modSld">
      <pc:chgData name="Sue Osorio" userId="9d3bdea3-c4a6-45b1-aee8-431b9346dec7" providerId="ADAL" clId="{E63E844A-348A-4B29-AC49-854B9ACF2B60}" dt="2024-06-25T02:19:15.256" v="150" actId="14100"/>
      <pc:docMkLst>
        <pc:docMk/>
      </pc:docMkLst>
      <pc:sldChg chg="modSp">
        <pc:chgData name="Sue Osorio" userId="9d3bdea3-c4a6-45b1-aee8-431b9346dec7" providerId="ADAL" clId="{E63E844A-348A-4B29-AC49-854B9ACF2B60}" dt="2024-06-25T02:19:15.256" v="150" actId="14100"/>
        <pc:sldMkLst>
          <pc:docMk/>
          <pc:sldMk cId="2570711839" sldId="485"/>
        </pc:sldMkLst>
        <pc:spChg chg="mod">
          <ac:chgData name="Sue Osorio" userId="9d3bdea3-c4a6-45b1-aee8-431b9346dec7" providerId="ADAL" clId="{E63E844A-348A-4B29-AC49-854B9ACF2B60}" dt="2024-06-25T02:19:15.256" v="150" actId="14100"/>
          <ac:spMkLst>
            <pc:docMk/>
            <pc:sldMk cId="2570711839" sldId="485"/>
            <ac:spMk id="159" creationId="{F22760CB-2B91-4108-93E5-DDDFCE8BA885}"/>
          </ac:spMkLst>
        </pc:spChg>
        <pc:spChg chg="mod">
          <ac:chgData name="Sue Osorio" userId="9d3bdea3-c4a6-45b1-aee8-431b9346dec7" providerId="ADAL" clId="{E63E844A-348A-4B29-AC49-854B9ACF2B60}" dt="2024-06-25T02:17:33.115" v="117" actId="1035"/>
          <ac:spMkLst>
            <pc:docMk/>
            <pc:sldMk cId="2570711839" sldId="485"/>
            <ac:spMk id="160" creationId="{E0C832CB-124C-4214-AC2B-C401A0EF015E}"/>
          </ac:spMkLst>
        </pc:spChg>
        <pc:spChg chg="mod">
          <ac:chgData name="Sue Osorio" userId="9d3bdea3-c4a6-45b1-aee8-431b9346dec7" providerId="ADAL" clId="{E63E844A-348A-4B29-AC49-854B9ACF2B60}" dt="2024-06-25T02:17:50.871" v="120" actId="14100"/>
          <ac:spMkLst>
            <pc:docMk/>
            <pc:sldMk cId="2570711839" sldId="485"/>
            <ac:spMk id="161" creationId="{43AA9FF1-8F16-426B-AF7D-2151A32F427D}"/>
          </ac:spMkLst>
        </pc:spChg>
        <pc:spChg chg="mod">
          <ac:chgData name="Sue Osorio" userId="9d3bdea3-c4a6-45b1-aee8-431b9346dec7" providerId="ADAL" clId="{E63E844A-348A-4B29-AC49-854B9ACF2B60}" dt="2024-06-25T02:18:36.213" v="143" actId="403"/>
          <ac:spMkLst>
            <pc:docMk/>
            <pc:sldMk cId="2570711839" sldId="485"/>
            <ac:spMk id="163" creationId="{D6CB123A-9EE4-49CF-8949-441FCA231632}"/>
          </ac:spMkLst>
        </pc:spChg>
        <pc:spChg chg="mod">
          <ac:chgData name="Sue Osorio" userId="9d3bdea3-c4a6-45b1-aee8-431b9346dec7" providerId="ADAL" clId="{E63E844A-348A-4B29-AC49-854B9ACF2B60}" dt="2024-06-25T02:18:04.319" v="133" actId="1035"/>
          <ac:spMkLst>
            <pc:docMk/>
            <pc:sldMk cId="2570711839" sldId="485"/>
            <ac:spMk id="164" creationId="{6BAF0866-12A9-4856-A60B-F3D0C431EE9F}"/>
          </ac:spMkLst>
        </pc:spChg>
        <pc:spChg chg="mod">
          <ac:chgData name="Sue Osorio" userId="9d3bdea3-c4a6-45b1-aee8-431b9346dec7" providerId="ADAL" clId="{E63E844A-348A-4B29-AC49-854B9ACF2B60}" dt="2024-06-25T02:18:13.030" v="139" actId="403"/>
          <ac:spMkLst>
            <pc:docMk/>
            <pc:sldMk cId="2570711839" sldId="485"/>
            <ac:spMk id="165" creationId="{B390DCB0-A120-46EC-899F-9BC576B0FCA2}"/>
          </ac:spMkLst>
        </pc:spChg>
        <pc:spChg chg="mod">
          <ac:chgData name="Sue Osorio" userId="9d3bdea3-c4a6-45b1-aee8-431b9346dec7" providerId="ADAL" clId="{E63E844A-348A-4B29-AC49-854B9ACF2B60}" dt="2024-06-25T02:18:48.269" v="149" actId="1038"/>
          <ac:spMkLst>
            <pc:docMk/>
            <pc:sldMk cId="2570711839" sldId="485"/>
            <ac:spMk id="166" creationId="{411BDC54-123F-41C7-8F37-7C6A8F659463}"/>
          </ac:spMkLst>
        </pc:spChg>
        <pc:spChg chg="mod">
          <ac:chgData name="Sue Osorio" userId="9d3bdea3-c4a6-45b1-aee8-431b9346dec7" providerId="ADAL" clId="{E63E844A-348A-4B29-AC49-854B9ACF2B60}" dt="2024-06-25T02:18:48.269" v="149" actId="1038"/>
          <ac:spMkLst>
            <pc:docMk/>
            <pc:sldMk cId="2570711839" sldId="485"/>
            <ac:spMk id="167" creationId="{7BFDEF49-B66D-4267-9C6F-F51F3A73DC3A}"/>
          </ac:spMkLst>
        </pc:spChg>
      </pc:sldChg>
      <pc:sldChg chg="modSp">
        <pc:chgData name="Sue Osorio" userId="9d3bdea3-c4a6-45b1-aee8-431b9346dec7" providerId="ADAL" clId="{E63E844A-348A-4B29-AC49-854B9ACF2B60}" dt="2024-06-25T02:12:56.409" v="100" actId="2085"/>
        <pc:sldMkLst>
          <pc:docMk/>
          <pc:sldMk cId="1120982262" sldId="488"/>
        </pc:sldMkLst>
        <pc:spChg chg="mod">
          <ac:chgData name="Sue Osorio" userId="9d3bdea3-c4a6-45b1-aee8-431b9346dec7" providerId="ADAL" clId="{E63E844A-348A-4B29-AC49-854B9ACF2B60}" dt="2024-06-25T02:08:46.132" v="77" actId="13822"/>
          <ac:spMkLst>
            <pc:docMk/>
            <pc:sldMk cId="1120982262" sldId="488"/>
            <ac:spMk id="5" creationId="{6EE71087-009E-4081-9521-20C7AAD28A50}"/>
          </ac:spMkLst>
        </pc:spChg>
        <pc:spChg chg="mod">
          <ac:chgData name="Sue Osorio" userId="9d3bdea3-c4a6-45b1-aee8-431b9346dec7" providerId="ADAL" clId="{E63E844A-348A-4B29-AC49-854B9ACF2B60}" dt="2024-06-25T02:10:11.156" v="83" actId="13822"/>
          <ac:spMkLst>
            <pc:docMk/>
            <pc:sldMk cId="1120982262" sldId="488"/>
            <ac:spMk id="6" creationId="{8C68345E-6E86-473B-AA28-9D861CE1CB99}"/>
          </ac:spMkLst>
        </pc:spChg>
        <pc:spChg chg="mod">
          <ac:chgData name="Sue Osorio" userId="9d3bdea3-c4a6-45b1-aee8-431b9346dec7" providerId="ADAL" clId="{E63E844A-348A-4B29-AC49-854B9ACF2B60}" dt="2024-06-25T02:11:03.785" v="87" actId="13822"/>
          <ac:spMkLst>
            <pc:docMk/>
            <pc:sldMk cId="1120982262" sldId="488"/>
            <ac:spMk id="7" creationId="{8D70B5E9-C036-47D4-B4F3-C3EB03B419A3}"/>
          </ac:spMkLst>
        </pc:spChg>
        <pc:spChg chg="mod">
          <ac:chgData name="Sue Osorio" userId="9d3bdea3-c4a6-45b1-aee8-431b9346dec7" providerId="ADAL" clId="{E63E844A-348A-4B29-AC49-854B9ACF2B60}" dt="2024-06-25T02:11:35.681" v="91" actId="13822"/>
          <ac:spMkLst>
            <pc:docMk/>
            <pc:sldMk cId="1120982262" sldId="488"/>
            <ac:spMk id="8" creationId="{D10BE694-CA8C-466F-8282-4CCBBEFDA1DE}"/>
          </ac:spMkLst>
        </pc:spChg>
        <pc:spChg chg="mod">
          <ac:chgData name="Sue Osorio" userId="9d3bdea3-c4a6-45b1-aee8-431b9346dec7" providerId="ADAL" clId="{E63E844A-348A-4B29-AC49-854B9ACF2B60}" dt="2024-06-25T02:12:49.874" v="98" actId="13822"/>
          <ac:spMkLst>
            <pc:docMk/>
            <pc:sldMk cId="1120982262" sldId="488"/>
            <ac:spMk id="9" creationId="{F01FEA73-BBCC-4385-A3C9-62D1B4091E5F}"/>
          </ac:spMkLst>
        </pc:spChg>
        <pc:spChg chg="mod">
          <ac:chgData name="Sue Osorio" userId="9d3bdea3-c4a6-45b1-aee8-431b9346dec7" providerId="ADAL" clId="{E63E844A-348A-4B29-AC49-854B9ACF2B60}" dt="2024-06-25T02:10:39.158" v="86" actId="207"/>
          <ac:spMkLst>
            <pc:docMk/>
            <pc:sldMk cId="1120982262" sldId="488"/>
            <ac:spMk id="15" creationId="{528B66AF-17D8-4E28-993C-65BD6522DDAC}"/>
          </ac:spMkLst>
        </pc:spChg>
        <pc:spChg chg="mod">
          <ac:chgData name="Sue Osorio" userId="9d3bdea3-c4a6-45b1-aee8-431b9346dec7" providerId="ADAL" clId="{E63E844A-348A-4B29-AC49-854B9ACF2B60}" dt="2024-06-25T02:09:55.529" v="82" actId="207"/>
          <ac:spMkLst>
            <pc:docMk/>
            <pc:sldMk cId="1120982262" sldId="488"/>
            <ac:spMk id="16" creationId="{1C93DB9A-2253-4F9E-9C76-8F26DFF8F201}"/>
          </ac:spMkLst>
        </pc:spChg>
        <pc:spChg chg="mod">
          <ac:chgData name="Sue Osorio" userId="9d3bdea3-c4a6-45b1-aee8-431b9346dec7" providerId="ADAL" clId="{E63E844A-348A-4B29-AC49-854B9ACF2B60}" dt="2024-06-25T02:11:52.491" v="95" actId="207"/>
          <ac:spMkLst>
            <pc:docMk/>
            <pc:sldMk cId="1120982262" sldId="488"/>
            <ac:spMk id="17" creationId="{02E98E24-7686-413E-B380-FE88CA4C3B49}"/>
          </ac:spMkLst>
        </pc:spChg>
        <pc:spChg chg="mod">
          <ac:chgData name="Sue Osorio" userId="9d3bdea3-c4a6-45b1-aee8-431b9346dec7" providerId="ADAL" clId="{E63E844A-348A-4B29-AC49-854B9ACF2B60}" dt="2024-06-25T02:11:21.317" v="90" actId="207"/>
          <ac:spMkLst>
            <pc:docMk/>
            <pc:sldMk cId="1120982262" sldId="488"/>
            <ac:spMk id="18" creationId="{6138A9FD-AEBF-4B80-AE66-14D0F6C7FDF9}"/>
          </ac:spMkLst>
        </pc:spChg>
        <pc:spChg chg="mod">
          <ac:chgData name="Sue Osorio" userId="9d3bdea3-c4a6-45b1-aee8-431b9346dec7" providerId="ADAL" clId="{E63E844A-348A-4B29-AC49-854B9ACF2B60}" dt="2024-06-25T02:12:56.409" v="100" actId="2085"/>
          <ac:spMkLst>
            <pc:docMk/>
            <pc:sldMk cId="1120982262" sldId="488"/>
            <ac:spMk id="19" creationId="{9E45FBD8-389B-4BF5-B9A1-1A3224783080}"/>
          </ac:spMkLst>
        </pc:spChg>
        <pc:spChg chg="mod">
          <ac:chgData name="Sue Osorio" userId="9d3bdea3-c4a6-45b1-aee8-431b9346dec7" providerId="ADAL" clId="{E63E844A-348A-4B29-AC49-854B9ACF2B60}" dt="2024-06-25T02:02:48.155" v="18" actId="20577"/>
          <ac:spMkLst>
            <pc:docMk/>
            <pc:sldMk cId="1120982262" sldId="488"/>
            <ac:spMk id="37" creationId="{C263967C-EF98-40FA-B4FE-783E719C80B1}"/>
          </ac:spMkLst>
        </pc:spChg>
        <pc:spChg chg="mod">
          <ac:chgData name="Sue Osorio" userId="9d3bdea3-c4a6-45b1-aee8-431b9346dec7" providerId="ADAL" clId="{E63E844A-348A-4B29-AC49-854B9ACF2B60}" dt="2024-06-25T02:04:44.035" v="72" actId="20577"/>
          <ac:spMkLst>
            <pc:docMk/>
            <pc:sldMk cId="1120982262" sldId="488"/>
            <ac:spMk id="48" creationId="{EBEBD2B7-B0FC-4493-AFC4-641D660D382F}"/>
          </ac:spMkLst>
        </pc:spChg>
        <pc:picChg chg="mod">
          <ac:chgData name="Sue Osorio" userId="9d3bdea3-c4a6-45b1-aee8-431b9346dec7" providerId="ADAL" clId="{E63E844A-348A-4B29-AC49-854B9ACF2B60}" dt="2024-06-25T02:08:46.132" v="77" actId="13822"/>
          <ac:picMkLst>
            <pc:docMk/>
            <pc:sldMk cId="1120982262" sldId="488"/>
            <ac:picMk id="10" creationId="{4C20097C-E332-42F2-9BD1-A8A3ACA1A550}"/>
          </ac:picMkLst>
        </pc:picChg>
        <pc:picChg chg="mod">
          <ac:chgData name="Sue Osorio" userId="9d3bdea3-c4a6-45b1-aee8-431b9346dec7" providerId="ADAL" clId="{E63E844A-348A-4B29-AC49-854B9ACF2B60}" dt="2024-06-25T02:11:35.681" v="91" actId="13822"/>
          <ac:picMkLst>
            <pc:docMk/>
            <pc:sldMk cId="1120982262" sldId="488"/>
            <ac:picMk id="11" creationId="{A4E4E68F-BE7D-42D2-9319-40E7FEE098D9}"/>
          </ac:picMkLst>
        </pc:picChg>
        <pc:picChg chg="mod">
          <ac:chgData name="Sue Osorio" userId="9d3bdea3-c4a6-45b1-aee8-431b9346dec7" providerId="ADAL" clId="{E63E844A-348A-4B29-AC49-854B9ACF2B60}" dt="2024-06-25T02:11:03.785" v="87" actId="13822"/>
          <ac:picMkLst>
            <pc:docMk/>
            <pc:sldMk cId="1120982262" sldId="488"/>
            <ac:picMk id="12" creationId="{6EBF6AC0-D3A0-405A-B498-5F7274470022}"/>
          </ac:picMkLst>
        </pc:picChg>
        <pc:picChg chg="mod">
          <ac:chgData name="Sue Osorio" userId="9d3bdea3-c4a6-45b1-aee8-431b9346dec7" providerId="ADAL" clId="{E63E844A-348A-4B29-AC49-854B9ACF2B60}" dt="2024-06-25T02:12:49.874" v="98" actId="13822"/>
          <ac:picMkLst>
            <pc:docMk/>
            <pc:sldMk cId="1120982262" sldId="488"/>
            <ac:picMk id="13" creationId="{3F3EB5E4-83E7-4E86-94A9-2839B0BB9518}"/>
          </ac:picMkLst>
        </pc:picChg>
        <pc:picChg chg="mod">
          <ac:chgData name="Sue Osorio" userId="9d3bdea3-c4a6-45b1-aee8-431b9346dec7" providerId="ADAL" clId="{E63E844A-348A-4B29-AC49-854B9ACF2B60}" dt="2024-06-25T02:10:11.156" v="83" actId="13822"/>
          <ac:picMkLst>
            <pc:docMk/>
            <pc:sldMk cId="1120982262" sldId="488"/>
            <ac:picMk id="14" creationId="{7E2D27F5-13C5-4AD1-AA6A-6803567DEFA9}"/>
          </ac:picMkLst>
        </pc:picChg>
      </pc:sldChg>
      <pc:sldChg chg="modNotesTx">
        <pc:chgData name="Sue Osorio" userId="9d3bdea3-c4a6-45b1-aee8-431b9346dec7" providerId="ADAL" clId="{E63E844A-348A-4B29-AC49-854B9ACF2B60}" dt="2024-06-25T02:00:19.157" v="3" actId="20577"/>
        <pc:sldMkLst>
          <pc:docMk/>
          <pc:sldMk cId="2988819318" sldId="717"/>
        </pc:sldMkLst>
      </pc:sldChg>
      <pc:sldChg chg="modNotesTx">
        <pc:chgData name="Sue Osorio" userId="9d3bdea3-c4a6-45b1-aee8-431b9346dec7" providerId="ADAL" clId="{E63E844A-348A-4B29-AC49-854B9ACF2B60}" dt="2024-06-25T02:00:30.799" v="4" actId="6549"/>
        <pc:sldMkLst>
          <pc:docMk/>
          <pc:sldMk cId="1013345527" sldId="737"/>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50372D8D-FB06-49F8-80F3-966BA7A33CAB}" type="datetimeFigureOut">
              <a:rPr lang="en-GB" smtClean="0"/>
              <a:pPr/>
              <a:t>25/06/2024</a:t>
            </a:fld>
            <a:endParaRPr lang="en-GB" dirty="0"/>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88C465D6-E927-4CD6-BB6D-7C5E4BEAA1EF}" type="slidenum">
              <a:rPr lang="en-GB" smtClean="0"/>
              <a:pPr/>
              <a:t>‹#›</a:t>
            </a:fld>
            <a:endParaRPr lang="en-GB" dirty="0"/>
          </a:p>
        </p:txBody>
      </p:sp>
    </p:spTree>
    <p:extLst>
      <p:ext uri="{BB962C8B-B14F-4D97-AF65-F5344CB8AC3E}">
        <p14:creationId xmlns:p14="http://schemas.microsoft.com/office/powerpoint/2010/main" val="328800889"/>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1C192B64-956F-4AA1-9D00-91265D8096D4}" type="datetimeFigureOut">
              <a:rPr lang="en-GB" smtClean="0"/>
              <a:pPr/>
              <a:t>25/06/2024</a:t>
            </a:fld>
            <a:endParaRPr lang="en-GB" dirty="0"/>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70CC1D15-B5DE-4BD5-A4FB-8CE7A139D482}" type="slidenum">
              <a:rPr lang="en-GB" smtClean="0"/>
              <a:pPr/>
              <a:t>‹#›</a:t>
            </a:fld>
            <a:endParaRPr lang="en-GB" dirty="0"/>
          </a:p>
        </p:txBody>
      </p:sp>
    </p:spTree>
    <p:extLst>
      <p:ext uri="{BB962C8B-B14F-4D97-AF65-F5344CB8AC3E}">
        <p14:creationId xmlns:p14="http://schemas.microsoft.com/office/powerpoint/2010/main" val="3854015065"/>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Sans-Serif"/>
              <a:buNone/>
            </a:pPr>
            <a:endParaRPr lang="en-NZ" dirty="0">
              <a:cs typeface="Calibri"/>
            </a:endParaRPr>
          </a:p>
        </p:txBody>
      </p:sp>
    </p:spTree>
    <p:extLst>
      <p:ext uri="{BB962C8B-B14F-4D97-AF65-F5344CB8AC3E}">
        <p14:creationId xmlns:p14="http://schemas.microsoft.com/office/powerpoint/2010/main" val="40897339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UEC approved the design statements (relating to Davis Law Library and office planning) and endorsed engagement with Faculties and the user group members. </a:t>
            </a:r>
          </a:p>
          <a:p>
            <a:endParaRPr lang="en-NZ" dirty="0"/>
          </a:p>
          <a:p>
            <a:r>
              <a:rPr lang="en-NZ" dirty="0"/>
              <a:t>Dates have been updated to reflect current plan (very tight timelines).</a:t>
            </a:r>
          </a:p>
        </p:txBody>
      </p:sp>
      <p:sp>
        <p:nvSpPr>
          <p:cNvPr id="4" name="Slide Number Placeholder 3"/>
          <p:cNvSpPr>
            <a:spLocks noGrp="1"/>
          </p:cNvSpPr>
          <p:nvPr>
            <p:ph type="sldNum" sz="quarter" idx="5"/>
          </p:nvPr>
        </p:nvSpPr>
        <p:spPr/>
        <p:txBody>
          <a:bodyPr/>
          <a:lstStyle/>
          <a:p>
            <a:fld id="{08A7035B-6092-4E85-BAD1-23CC774A531F}" type="slidenum">
              <a:rPr lang="en-NZ" smtClean="0"/>
              <a:t>10</a:t>
            </a:fld>
            <a:endParaRPr lang="en-NZ" dirty="0"/>
          </a:p>
        </p:txBody>
      </p:sp>
    </p:spTree>
    <p:extLst>
      <p:ext uri="{BB962C8B-B14F-4D97-AF65-F5344CB8AC3E}">
        <p14:creationId xmlns:p14="http://schemas.microsoft.com/office/powerpoint/2010/main" val="10803348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The primary user groups are listed above, along with the anticipated impact, indicative scope of user group design discussions and the high level proposed approach. User group members have already been identified and are awaiting invites to the sessions.</a:t>
            </a:r>
          </a:p>
          <a:p>
            <a:endParaRPr lang="en-NZ" dirty="0"/>
          </a:p>
          <a:p>
            <a:r>
              <a:rPr lang="en-NZ" dirty="0"/>
              <a:t>Additional user groups will be engaged to input into the design in relation to their specific requirements, including;</a:t>
            </a:r>
          </a:p>
          <a:p>
            <a:pPr lvl="1"/>
            <a:r>
              <a:rPr lang="en-NZ" dirty="0"/>
              <a:t>Equity and accessibility</a:t>
            </a:r>
          </a:p>
          <a:p>
            <a:pPr lvl="1"/>
            <a:r>
              <a:rPr lang="en-NZ" dirty="0"/>
              <a:t>Academic and Professional staff office accommodation</a:t>
            </a:r>
          </a:p>
          <a:p>
            <a:pPr lvl="1"/>
            <a:r>
              <a:rPr lang="en-NZ" dirty="0"/>
              <a:t>Teaching and Learning</a:t>
            </a:r>
          </a:p>
          <a:p>
            <a:pPr lvl="1"/>
            <a:r>
              <a:rPr lang="en-NZ" dirty="0"/>
              <a:t>Building operations (FM and theatre)</a:t>
            </a:r>
          </a:p>
          <a:p>
            <a:pPr lvl="1"/>
            <a:r>
              <a:rPr lang="en-NZ" dirty="0"/>
              <a:t>Cultural narrative strategy</a:t>
            </a:r>
          </a:p>
          <a:p>
            <a:pPr lvl="1"/>
            <a:r>
              <a:rPr lang="en-NZ" dirty="0"/>
              <a:t>Pool teaching and timetabling</a:t>
            </a:r>
          </a:p>
          <a:p>
            <a:pPr lvl="1"/>
            <a:endParaRPr lang="en-NZ" dirty="0"/>
          </a:p>
          <a:p>
            <a:r>
              <a:rPr lang="en-NZ" dirty="0"/>
              <a:t>Other Faculty opportunities within B230 tower</a:t>
            </a:r>
          </a:p>
          <a:p>
            <a:endParaRPr lang="en-NZ" dirty="0"/>
          </a:p>
          <a:p>
            <a:endParaRPr lang="en-NZ" dirty="0"/>
          </a:p>
        </p:txBody>
      </p:sp>
      <p:sp>
        <p:nvSpPr>
          <p:cNvPr id="4" name="Slide Number Placeholder 3"/>
          <p:cNvSpPr>
            <a:spLocks noGrp="1"/>
          </p:cNvSpPr>
          <p:nvPr>
            <p:ph type="sldNum" sz="quarter" idx="5"/>
          </p:nvPr>
        </p:nvSpPr>
        <p:spPr/>
        <p:txBody>
          <a:bodyPr/>
          <a:lstStyle/>
          <a:p>
            <a:fld id="{08A7035B-6092-4E85-BAD1-23CC774A531F}" type="slidenum">
              <a:rPr lang="en-NZ" smtClean="0"/>
              <a:t>11</a:t>
            </a:fld>
            <a:endParaRPr lang="en-NZ" dirty="0"/>
          </a:p>
        </p:txBody>
      </p:sp>
    </p:spTree>
    <p:extLst>
      <p:ext uri="{BB962C8B-B14F-4D97-AF65-F5344CB8AC3E}">
        <p14:creationId xmlns:p14="http://schemas.microsoft.com/office/powerpoint/2010/main" val="30248911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This proposed stakeholder engagement approach is for the concept and preliminary design phases (until the end of 2024). It is designed to raise awareness that the Faculty of Law will require new accommodation from 2029 and that the University plans to develop B230 in sector 200 to accommodate Law and Performing Arts, as part of which a number of user groups have been engaged to specify their future needs. </a:t>
            </a:r>
          </a:p>
          <a:p>
            <a:endParaRPr lang="en-NZ" dirty="0"/>
          </a:p>
          <a:p>
            <a:pPr marL="171450" indent="-171450">
              <a:buFont typeface="Arial" panose="020B0604020202020204" pitchFamily="34" charset="0"/>
              <a:buChar char="•"/>
            </a:pPr>
            <a:r>
              <a:rPr lang="en-NZ" dirty="0"/>
              <a:t>UEC have set the design parameters regarding the Davis Law Library and office planning.</a:t>
            </a:r>
          </a:p>
          <a:p>
            <a:pPr marL="171450" indent="-171450">
              <a:buFont typeface="Arial" panose="020B0604020202020204" pitchFamily="34" charset="0"/>
              <a:buChar char="•"/>
            </a:pPr>
            <a:r>
              <a:rPr lang="en-NZ" dirty="0"/>
              <a:t>Faculty Exec Teams will be briefed on the programme objectives, timeline and user group engagement approach (the Faculties that will operate in the new building).</a:t>
            </a:r>
          </a:p>
          <a:p>
            <a:pPr marL="171450" indent="-171450">
              <a:buFont typeface="Arial" panose="020B0604020202020204" pitchFamily="34" charset="0"/>
              <a:buChar char="•"/>
            </a:pPr>
            <a:r>
              <a:rPr lang="en-NZ" dirty="0"/>
              <a:t>PDDC and PSLT will be given an overview of the design timeline and major milestones. </a:t>
            </a:r>
          </a:p>
          <a:p>
            <a:pPr marL="171450" indent="-171450">
              <a:buFont typeface="Arial" panose="020B0604020202020204" pitchFamily="34" charset="0"/>
              <a:buChar char="•"/>
            </a:pPr>
            <a:r>
              <a:rPr lang="en-NZ" dirty="0"/>
              <a:t>User groups will be briefed on the initial concept design and asked to document their statement of needs. </a:t>
            </a:r>
          </a:p>
          <a:p>
            <a:pPr marL="171450" indent="-171450">
              <a:buFont typeface="Arial" panose="020B0604020202020204" pitchFamily="34" charset="0"/>
              <a:buChar char="•"/>
            </a:pPr>
            <a:r>
              <a:rPr lang="en-NZ" dirty="0"/>
              <a:t>Impacted Faculty comms to be prepared and sent by respective Dean (or Acting Dean) to make them aware of the future move/relocation</a:t>
            </a:r>
          </a:p>
          <a:p>
            <a:pPr marL="171450" indent="-171450">
              <a:buFont typeface="Arial" panose="020B0604020202020204" pitchFamily="34" charset="0"/>
              <a:buChar char="•"/>
            </a:pPr>
            <a:endParaRPr lang="en-NZ" dirty="0"/>
          </a:p>
          <a:p>
            <a:pPr marL="0" indent="0">
              <a:buFont typeface="Arial" panose="020B0604020202020204" pitchFamily="34" charset="0"/>
              <a:buNone/>
            </a:pPr>
            <a:r>
              <a:rPr lang="en-NZ" dirty="0"/>
              <a:t>It is anticipated that there will be some “chatter” amongst staff when the user groups have been engaged and we propose that a high level message go out to staff and students to let them know about the investment in Law and Performing Arts and that a site in sector 200 is the likely new location. Other high level details will include the need for the relocation, an overview of the design process, and the estimated timeline.</a:t>
            </a:r>
          </a:p>
          <a:p>
            <a:pPr marL="0" indent="0">
              <a:buFont typeface="Arial" panose="020B0604020202020204" pitchFamily="34" charset="0"/>
              <a:buNone/>
            </a:pPr>
            <a:endParaRPr lang="en-NZ" dirty="0"/>
          </a:p>
          <a:p>
            <a:pPr marL="0" indent="0">
              <a:buFont typeface="Arial" panose="020B0604020202020204" pitchFamily="34" charset="0"/>
              <a:buNone/>
            </a:pPr>
            <a:r>
              <a:rPr lang="en-NZ" dirty="0"/>
              <a:t>We will take advice from the impacted faculty Deans on whether external stakeholders require high level information to either reassure them or enthuse them about the investment in to Law and Performing Arts in the city campus. Potential engagement with ARD to manage stakeholders and / or create investment opportunities.</a:t>
            </a:r>
          </a:p>
          <a:p>
            <a:pPr marL="0" indent="0">
              <a:buFont typeface="Arial" panose="020B0604020202020204" pitchFamily="34" charset="0"/>
              <a:buNone/>
            </a:pPr>
            <a:endParaRPr lang="en-NZ" dirty="0"/>
          </a:p>
          <a:p>
            <a:pPr marL="0" indent="0">
              <a:buFont typeface="Arial" panose="020B0604020202020204" pitchFamily="34" charset="0"/>
              <a:buNone/>
            </a:pPr>
            <a:r>
              <a:rPr lang="en-NZ" dirty="0"/>
              <a:t>The communication required as part of the deliverables in the previous slides are B230 project deliverables (e.g. Concept Design presentation, Business Case documentation, etc). Alten Road ECE are already engaged with Property Services and Campus Life about the relocation of operations and the associated timeline. This overview does not include Programme and Project Governance communications.</a:t>
            </a:r>
          </a:p>
          <a:p>
            <a:pPr marL="0" indent="0">
              <a:buFont typeface="Arial" panose="020B0604020202020204" pitchFamily="34" charset="0"/>
              <a:buNone/>
            </a:pPr>
            <a:endParaRPr lang="en-NZ" dirty="0"/>
          </a:p>
          <a:p>
            <a:pPr marL="0" indent="0">
              <a:buFont typeface="Arial" panose="020B0604020202020204" pitchFamily="34" charset="0"/>
              <a:buNone/>
            </a:pPr>
            <a:r>
              <a:rPr lang="en-NZ" dirty="0"/>
              <a:t>A comms and stakeholder engagement plan will be developed for future phases.</a:t>
            </a:r>
          </a:p>
        </p:txBody>
      </p:sp>
      <p:sp>
        <p:nvSpPr>
          <p:cNvPr id="4" name="Slide Number Placeholder 3"/>
          <p:cNvSpPr>
            <a:spLocks noGrp="1"/>
          </p:cNvSpPr>
          <p:nvPr>
            <p:ph type="sldNum" sz="quarter" idx="5"/>
          </p:nvPr>
        </p:nvSpPr>
        <p:spPr/>
        <p:txBody>
          <a:bodyPr/>
          <a:lstStyle/>
          <a:p>
            <a:fld id="{08A7035B-6092-4E85-BAD1-23CC774A531F}" type="slidenum">
              <a:rPr lang="en-NZ" smtClean="0"/>
              <a:t>12</a:t>
            </a:fld>
            <a:endParaRPr lang="en-NZ" dirty="0"/>
          </a:p>
        </p:txBody>
      </p:sp>
    </p:spTree>
    <p:extLst>
      <p:ext uri="{BB962C8B-B14F-4D97-AF65-F5344CB8AC3E}">
        <p14:creationId xmlns:p14="http://schemas.microsoft.com/office/powerpoint/2010/main" val="18454709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8A7035B-6092-4E85-BAD1-23CC774A531F}" type="slidenum">
              <a:rPr kumimoji="0" lang="en-N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NZ"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478444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8A7035B-6092-4E85-BAD1-23CC774A531F}" type="slidenum">
              <a:rPr kumimoji="0" lang="en-N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NZ"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854531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8A7035B-6092-4E85-BAD1-23CC774A531F}" type="slidenum">
              <a:rPr kumimoji="0" lang="en-N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NZ"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835115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8A7035B-6092-4E85-BAD1-23CC774A531F}" type="slidenum">
              <a:rPr kumimoji="0" lang="en-N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NZ"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663898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8A7035B-6092-4E85-BAD1-23CC774A531F}" type="slidenum">
              <a:rPr kumimoji="0" lang="en-N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NZ"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05549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8A7035B-6092-4E85-BAD1-23CC774A531F}" type="slidenum">
              <a:rPr kumimoji="0" lang="en-N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NZ"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567675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8A7035B-6092-4E85-BAD1-23CC774A531F}" type="slidenum">
              <a:rPr kumimoji="0" lang="en-N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NZ"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482591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1 square edge = 200m</a:t>
            </a:r>
          </a:p>
          <a:p>
            <a:endParaRPr lang="en-NZ" dirty="0"/>
          </a:p>
          <a:p>
            <a:r>
              <a:rPr lang="en-NZ" dirty="0"/>
              <a:t>User group members have been identified and reviewed by the Dean, Acting Dean and Service Division Directors for their cohort.</a:t>
            </a:r>
          </a:p>
        </p:txBody>
      </p:sp>
      <p:sp>
        <p:nvSpPr>
          <p:cNvPr id="4" name="Slide Number Placeholder 3"/>
          <p:cNvSpPr>
            <a:spLocks noGrp="1"/>
          </p:cNvSpPr>
          <p:nvPr>
            <p:ph type="sldNum" sz="quarter" idx="5"/>
          </p:nvPr>
        </p:nvSpPr>
        <p:spPr/>
        <p:txBody>
          <a:bodyPr/>
          <a:lstStyle/>
          <a:p>
            <a:fld id="{08A7035B-6092-4E85-BAD1-23CC774A531F}" type="slidenum">
              <a:rPr lang="en-NZ" smtClean="0"/>
              <a:t>2</a:t>
            </a:fld>
            <a:endParaRPr lang="en-NZ" dirty="0"/>
          </a:p>
        </p:txBody>
      </p:sp>
    </p:spTree>
    <p:extLst>
      <p:ext uri="{BB962C8B-B14F-4D97-AF65-F5344CB8AC3E}">
        <p14:creationId xmlns:p14="http://schemas.microsoft.com/office/powerpoint/2010/main" val="3727416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8A7035B-6092-4E85-BAD1-23CC774A531F}" type="slidenum">
              <a:rPr kumimoji="0" lang="en-N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NZ"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65683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8A7035B-6092-4E85-BAD1-23CC774A531F}" type="slidenum">
              <a:rPr kumimoji="0" lang="en-N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NZ"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391524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8A7035B-6092-4E85-BAD1-23CC774A531F}" type="slidenum">
              <a:rPr kumimoji="0" lang="en-N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NZ"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538952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8A7035B-6092-4E85-BAD1-23CC774A531F}" type="slidenum">
              <a:rPr kumimoji="0" lang="en-N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NZ"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144551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1 square edge = 200m</a:t>
            </a:r>
          </a:p>
          <a:p>
            <a:endParaRPr lang="en-NZ" dirty="0"/>
          </a:p>
          <a:p>
            <a:r>
              <a:rPr lang="en-NZ" dirty="0"/>
              <a:t>User group members have been identified and reviewed by the Dean, Acting Dean and Service Division Directors for their cohort.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8A7035B-6092-4E85-BAD1-23CC774A531F}" type="slidenum">
              <a:rPr kumimoji="0" lang="en-N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NZ"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4251430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fld id="{08A7035B-6092-4E85-BAD1-23CC774A531F}" type="slidenum">
              <a:rPr lang="en-NZ" smtClean="0"/>
              <a:t>25</a:t>
            </a:fld>
            <a:endParaRPr lang="en-NZ" dirty="0"/>
          </a:p>
        </p:txBody>
      </p:sp>
    </p:spTree>
    <p:extLst>
      <p:ext uri="{BB962C8B-B14F-4D97-AF65-F5344CB8AC3E}">
        <p14:creationId xmlns:p14="http://schemas.microsoft.com/office/powerpoint/2010/main" val="26809095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8A7035B-6092-4E85-BAD1-23CC774A531F}" type="slidenum">
              <a:rPr kumimoji="0" lang="en-N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NZ"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145332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NZ" sz="1200" b="0" i="0" u="none" strike="noStrike" kern="1200" cap="none" spc="0" normalizeH="0" baseline="0" noProof="0" dirty="0">
                <a:ln>
                  <a:noFill/>
                </a:ln>
                <a:solidFill>
                  <a:prstClr val="black"/>
                </a:solidFill>
                <a:effectLst/>
                <a:uLnTx/>
                <a:uFillTx/>
                <a:latin typeface="Calibri"/>
                <a:ea typeface="+mn-ea"/>
                <a:cs typeface="+mn-cs"/>
              </a:rPr>
              <a:t>This is a high level overview of the timeline for the Law and Performing Arts B230 design and build schedule.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Z" sz="12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NZ" sz="1200" b="0" i="0" u="none" strike="noStrike" kern="1200" cap="none" spc="0" normalizeH="0" baseline="0" noProof="0" dirty="0">
                <a:ln>
                  <a:noFill/>
                </a:ln>
                <a:solidFill>
                  <a:prstClr val="black"/>
                </a:solidFill>
                <a:effectLst/>
                <a:uLnTx/>
                <a:uFillTx/>
                <a:latin typeface="Calibri"/>
                <a:ea typeface="+mn-ea"/>
                <a:cs typeface="+mn-cs"/>
              </a:rPr>
              <a:t>The construction are on the left and the broader stakeholder-related (user groups and University management) milestones are on the right.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NZ" sz="12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NZ" sz="1200" b="0" i="0" u="none" strike="noStrike" kern="1200" cap="none" spc="0" normalizeH="0" baseline="0" noProof="0" dirty="0">
                <a:ln>
                  <a:noFill/>
                </a:ln>
                <a:solidFill>
                  <a:prstClr val="black"/>
                </a:solidFill>
                <a:effectLst/>
                <a:uLnTx/>
                <a:uFillTx/>
                <a:latin typeface="Calibri"/>
                <a:ea typeface="+mn-ea"/>
                <a:cs typeface="+mn-cs"/>
              </a:rPr>
              <a:t>Note – the final business case will need to be submitted before the end of 2024.</a:t>
            </a:r>
          </a:p>
          <a:p>
            <a:endParaRPr lang="en-NZ" dirty="0"/>
          </a:p>
        </p:txBody>
      </p:sp>
    </p:spTree>
    <p:extLst>
      <p:ext uri="{BB962C8B-B14F-4D97-AF65-F5344CB8AC3E}">
        <p14:creationId xmlns:p14="http://schemas.microsoft.com/office/powerpoint/2010/main" val="36608070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Tree>
    <p:extLst>
      <p:ext uri="{BB962C8B-B14F-4D97-AF65-F5344CB8AC3E}">
        <p14:creationId xmlns:p14="http://schemas.microsoft.com/office/powerpoint/2010/main" val="10361818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b="1" i="0" u="none" strike="noStrike" kern="1200" baseline="0" dirty="0">
                <a:solidFill>
                  <a:schemeClr val="tx1"/>
                </a:solidFill>
                <a:latin typeface="+mn-lt"/>
                <a:ea typeface="+mn-ea"/>
                <a:cs typeface="+mn-cs"/>
              </a:rPr>
              <a:t>Distinctive </a:t>
            </a:r>
            <a:endParaRPr lang="en-NZ"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Design with reference to Te Aranga Māori design principles </a:t>
            </a:r>
          </a:p>
          <a:p>
            <a:r>
              <a:rPr lang="en-US" sz="1200" b="0" i="0" u="none" strike="noStrike" kern="1200" baseline="0" dirty="0">
                <a:solidFill>
                  <a:schemeClr val="tx1"/>
                </a:solidFill>
                <a:latin typeface="+mn-lt"/>
                <a:ea typeface="+mn-ea"/>
                <a:cs typeface="+mn-cs"/>
              </a:rPr>
              <a:t>Showcase our distinctiveness and celebrate our place in the world </a:t>
            </a:r>
          </a:p>
          <a:p>
            <a:r>
              <a:rPr lang="en-US" sz="1200" b="0" i="0" u="none" strike="noStrike" kern="1200" baseline="0" dirty="0">
                <a:solidFill>
                  <a:schemeClr val="tx1"/>
                </a:solidFill>
                <a:latin typeface="+mn-lt"/>
                <a:ea typeface="+mn-ea"/>
                <a:cs typeface="+mn-cs"/>
              </a:rPr>
              <a:t>Respects our history and Māori heritage </a:t>
            </a:r>
          </a:p>
          <a:p>
            <a:endParaRPr lang="en-NZ" sz="1200" b="0" i="0" u="none" strike="noStrike" kern="1200" baseline="0" dirty="0">
              <a:solidFill>
                <a:schemeClr val="tx1"/>
              </a:solidFill>
              <a:latin typeface="+mn-lt"/>
              <a:ea typeface="+mn-ea"/>
              <a:cs typeface="+mn-cs"/>
            </a:endParaRPr>
          </a:p>
          <a:p>
            <a:r>
              <a:rPr lang="en-NZ" sz="1200" b="1" i="0" u="none" strike="noStrike" kern="1200" baseline="0" dirty="0">
                <a:solidFill>
                  <a:schemeClr val="tx1"/>
                </a:solidFill>
                <a:latin typeface="+mn-lt"/>
                <a:ea typeface="+mn-ea"/>
                <a:cs typeface="+mn-cs"/>
              </a:rPr>
              <a:t>Sustainable </a:t>
            </a:r>
            <a:endParaRPr lang="en-NZ"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Facilitates our University Sustainability Strategy </a:t>
            </a:r>
          </a:p>
          <a:p>
            <a:r>
              <a:rPr lang="en-US" sz="1200" b="0" i="0" u="none" strike="noStrike" kern="1200" baseline="0" dirty="0">
                <a:solidFill>
                  <a:schemeClr val="tx1"/>
                </a:solidFill>
                <a:latin typeface="+mn-lt"/>
                <a:ea typeface="+mn-ea"/>
                <a:cs typeface="+mn-cs"/>
              </a:rPr>
              <a:t>Facilitates and delivers our net-zero carbon target </a:t>
            </a:r>
          </a:p>
          <a:p>
            <a:r>
              <a:rPr lang="en-US" sz="1200" b="0" i="0" u="none" strike="noStrike" kern="1200" baseline="0" dirty="0">
                <a:solidFill>
                  <a:schemeClr val="tx1"/>
                </a:solidFill>
                <a:latin typeface="+mn-lt"/>
                <a:ea typeface="+mn-ea"/>
                <a:cs typeface="+mn-cs"/>
              </a:rPr>
              <a:t>Factor environmental sustainability, whole-life costing, and lifetime carbon in investment decisions </a:t>
            </a:r>
          </a:p>
          <a:p>
            <a:r>
              <a:rPr lang="en-US" sz="1200" b="0" i="0" u="none" strike="noStrike" kern="1200" baseline="0" dirty="0">
                <a:solidFill>
                  <a:schemeClr val="tx1"/>
                </a:solidFill>
                <a:latin typeface="+mn-lt"/>
                <a:ea typeface="+mn-ea"/>
                <a:cs typeface="+mn-cs"/>
              </a:rPr>
              <a:t>Meet the highest standards of efficiency for energy and utility use </a:t>
            </a:r>
          </a:p>
          <a:p>
            <a:endParaRPr lang="en-NZ" sz="1200" b="0" i="0" u="none" strike="noStrike" kern="1200" baseline="0" dirty="0">
              <a:solidFill>
                <a:schemeClr val="tx1"/>
              </a:solidFill>
              <a:latin typeface="+mn-lt"/>
              <a:ea typeface="+mn-ea"/>
              <a:cs typeface="+mn-cs"/>
            </a:endParaRPr>
          </a:p>
          <a:p>
            <a:r>
              <a:rPr lang="en-NZ" sz="1200" b="1" i="0" u="none" strike="noStrike" kern="1200" baseline="0" dirty="0">
                <a:solidFill>
                  <a:schemeClr val="tx1"/>
                </a:solidFill>
                <a:latin typeface="+mn-lt"/>
                <a:ea typeface="+mn-ea"/>
                <a:cs typeface="+mn-cs"/>
              </a:rPr>
              <a:t>Effective and Efficient </a:t>
            </a:r>
            <a:endParaRPr lang="en-NZ"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Deliver high quality and long-term solutions that will stand the test of time </a:t>
            </a:r>
          </a:p>
          <a:p>
            <a:r>
              <a:rPr lang="en-US" sz="1200" b="0" i="0" u="none" strike="noStrike" kern="1200" baseline="0" dirty="0">
                <a:solidFill>
                  <a:schemeClr val="tx1"/>
                </a:solidFill>
                <a:latin typeface="+mn-lt"/>
                <a:ea typeface="+mn-ea"/>
                <a:cs typeface="+mn-cs"/>
              </a:rPr>
              <a:t>Leverage our estate to support Taumata Teitei </a:t>
            </a:r>
          </a:p>
          <a:p>
            <a:r>
              <a:rPr lang="en-US" sz="1200" b="0" i="0" u="none" strike="noStrike" kern="1200" baseline="0" dirty="0">
                <a:solidFill>
                  <a:schemeClr val="tx1"/>
                </a:solidFill>
                <a:latin typeface="+mn-lt"/>
                <a:ea typeface="+mn-ea"/>
                <a:cs typeface="+mn-cs"/>
              </a:rPr>
              <a:t>Deliver flexible, capable, and rightsized spaces </a:t>
            </a:r>
          </a:p>
          <a:p>
            <a:r>
              <a:rPr lang="en-US" sz="1200" b="0" i="0" u="none" strike="noStrike" kern="1200" baseline="0" dirty="0">
                <a:solidFill>
                  <a:schemeClr val="tx1"/>
                </a:solidFill>
                <a:latin typeface="+mn-lt"/>
                <a:ea typeface="+mn-ea"/>
                <a:cs typeface="+mn-cs"/>
              </a:rPr>
              <a:t>Reflect new ways of working and the new curriculum, facilitating efficient and sustainable space utilisation within a space management policy and new space management standards </a:t>
            </a:r>
          </a:p>
          <a:p>
            <a:r>
              <a:rPr lang="en-US" sz="1200" b="0" i="0" u="none" strike="noStrike" kern="1200" baseline="0" dirty="0">
                <a:solidFill>
                  <a:schemeClr val="tx1"/>
                </a:solidFill>
                <a:latin typeface="+mn-lt"/>
                <a:ea typeface="+mn-ea"/>
                <a:cs typeface="+mn-cs"/>
              </a:rPr>
              <a:t>Plan holistically and join up sources of funding to deliver the most cost-effective solutions on a life-cycle basis </a:t>
            </a:r>
          </a:p>
          <a:p>
            <a:r>
              <a:rPr lang="en-US" sz="1200" b="0" i="0" u="none" strike="noStrike" kern="1200" baseline="0" dirty="0">
                <a:solidFill>
                  <a:schemeClr val="tx1"/>
                </a:solidFill>
                <a:latin typeface="+mn-lt"/>
                <a:ea typeface="+mn-ea"/>
                <a:cs typeface="+mn-cs"/>
              </a:rPr>
              <a:t>Scrutinise all estate investment decisions through business case review, implementing whole-life costing and carbon evaluation of projects </a:t>
            </a:r>
          </a:p>
          <a:p>
            <a:r>
              <a:rPr lang="en-US" sz="1200" b="0" i="0" u="none" strike="noStrike" kern="1200" baseline="0" dirty="0">
                <a:solidFill>
                  <a:schemeClr val="tx1"/>
                </a:solidFill>
                <a:latin typeface="+mn-lt"/>
                <a:ea typeface="+mn-ea"/>
                <a:cs typeface="+mn-cs"/>
              </a:rPr>
              <a:t>Exit poor quality space and consolidate into our owned estate </a:t>
            </a:r>
          </a:p>
        </p:txBody>
      </p:sp>
      <p:sp>
        <p:nvSpPr>
          <p:cNvPr id="4" name="Slide Number Placeholder 3"/>
          <p:cNvSpPr>
            <a:spLocks noGrp="1"/>
          </p:cNvSpPr>
          <p:nvPr>
            <p:ph type="sldNum" sz="quarter" idx="5"/>
          </p:nvPr>
        </p:nvSpPr>
        <p:spPr/>
        <p:txBody>
          <a:bodyPr/>
          <a:lstStyle/>
          <a:p>
            <a:fld id="{08A7035B-6092-4E85-BAD1-23CC774A531F}" type="slidenum">
              <a:rPr lang="en-NZ" smtClean="0"/>
              <a:t>6</a:t>
            </a:fld>
            <a:endParaRPr lang="en-NZ" dirty="0"/>
          </a:p>
        </p:txBody>
      </p:sp>
    </p:spTree>
    <p:extLst>
      <p:ext uri="{BB962C8B-B14F-4D97-AF65-F5344CB8AC3E}">
        <p14:creationId xmlns:p14="http://schemas.microsoft.com/office/powerpoint/2010/main" val="26398286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b="1" i="0" u="none" strike="noStrike" kern="1200" baseline="0" dirty="0">
                <a:solidFill>
                  <a:schemeClr val="tx1"/>
                </a:solidFill>
                <a:latin typeface="+mn-lt"/>
                <a:ea typeface="+mn-ea"/>
                <a:cs typeface="+mn-cs"/>
              </a:rPr>
              <a:t>Equitable </a:t>
            </a:r>
            <a:endParaRPr lang="en-NZ"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Ensure spaces are accessible and enabling for all </a:t>
            </a:r>
          </a:p>
          <a:p>
            <a:r>
              <a:rPr lang="en-NZ" sz="1200" b="0" i="0" u="none" strike="noStrike" kern="1200" baseline="0" dirty="0">
                <a:solidFill>
                  <a:schemeClr val="tx1"/>
                </a:solidFill>
                <a:latin typeface="+mn-lt"/>
                <a:ea typeface="+mn-ea"/>
                <a:cs typeface="+mn-cs"/>
              </a:rPr>
              <a:t>Adopt universal design principles </a:t>
            </a:r>
          </a:p>
          <a:p>
            <a:r>
              <a:rPr lang="en-US" sz="1200" b="0" i="0" u="none" strike="noStrike" kern="1200" baseline="0" dirty="0">
                <a:solidFill>
                  <a:schemeClr val="tx1"/>
                </a:solidFill>
                <a:latin typeface="+mn-lt"/>
                <a:ea typeface="+mn-ea"/>
                <a:cs typeface="+mn-cs"/>
              </a:rPr>
              <a:t>Supports the delivery of the Disability Action Plan </a:t>
            </a:r>
          </a:p>
          <a:p>
            <a:r>
              <a:rPr lang="en-US" sz="1200" b="0" i="0" u="none" strike="noStrike" kern="1200" baseline="0" dirty="0">
                <a:solidFill>
                  <a:schemeClr val="tx1"/>
                </a:solidFill>
                <a:latin typeface="+mn-lt"/>
                <a:ea typeface="+mn-ea"/>
                <a:cs typeface="+mn-cs"/>
              </a:rPr>
              <a:t>Support all our communities through collaborative design and engagement </a:t>
            </a:r>
          </a:p>
          <a:p>
            <a:r>
              <a:rPr lang="en-US" sz="1200" b="0" i="0" u="none" strike="noStrike" kern="1200" baseline="0" dirty="0">
                <a:solidFill>
                  <a:schemeClr val="tx1"/>
                </a:solidFill>
                <a:latin typeface="+mn-lt"/>
                <a:ea typeface="+mn-ea"/>
                <a:cs typeface="+mn-cs"/>
              </a:rPr>
              <a:t>Recognise and support the differences in our communities </a:t>
            </a:r>
          </a:p>
          <a:p>
            <a:r>
              <a:rPr lang="en-US" sz="1200" b="0" i="0" u="none" strike="noStrike" kern="1200" baseline="0" dirty="0">
                <a:solidFill>
                  <a:schemeClr val="tx1"/>
                </a:solidFill>
                <a:latin typeface="+mn-lt"/>
                <a:ea typeface="+mn-ea"/>
                <a:cs typeface="+mn-cs"/>
              </a:rPr>
              <a:t>Create effective and pleasant work environments that all staff enjoy </a:t>
            </a:r>
          </a:p>
          <a:p>
            <a:endParaRPr lang="en-NZ" sz="1200" b="0" i="0" u="none" strike="noStrike" kern="1200" baseline="0" dirty="0">
              <a:solidFill>
                <a:schemeClr val="tx1"/>
              </a:solidFill>
              <a:latin typeface="+mn-lt"/>
              <a:ea typeface="+mn-ea"/>
              <a:cs typeface="+mn-cs"/>
            </a:endParaRPr>
          </a:p>
          <a:p>
            <a:r>
              <a:rPr lang="en-NZ" sz="1200" b="1" i="0" u="none" strike="noStrike" kern="1200" baseline="0" dirty="0">
                <a:solidFill>
                  <a:schemeClr val="tx1"/>
                </a:solidFill>
                <a:latin typeface="+mn-lt"/>
                <a:ea typeface="+mn-ea"/>
                <a:cs typeface="+mn-cs"/>
              </a:rPr>
              <a:t>Student First </a:t>
            </a:r>
            <a:endParaRPr lang="en-NZ"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Adopt a student first approach to the provision of services and facilities </a:t>
            </a:r>
          </a:p>
          <a:p>
            <a:r>
              <a:rPr lang="en-US" sz="1200" b="0" i="0" u="none" strike="noStrike" kern="1200" baseline="0" dirty="0">
                <a:solidFill>
                  <a:schemeClr val="tx1"/>
                </a:solidFill>
                <a:latin typeface="+mn-lt"/>
                <a:ea typeface="+mn-ea"/>
                <a:cs typeface="+mn-cs"/>
              </a:rPr>
              <a:t>Ensure that the estate supports an excellent student experience </a:t>
            </a:r>
          </a:p>
          <a:p>
            <a:r>
              <a:rPr lang="en-US" sz="1200" b="0" i="0" u="none" strike="noStrike" kern="1200" baseline="0" dirty="0">
                <a:solidFill>
                  <a:schemeClr val="tx1"/>
                </a:solidFill>
                <a:latin typeface="+mn-lt"/>
                <a:ea typeface="+mn-ea"/>
                <a:cs typeface="+mn-cs"/>
              </a:rPr>
              <a:t>Provide excellent teaching and learning spaces that are inspiring places to study </a:t>
            </a:r>
          </a:p>
          <a:p>
            <a:r>
              <a:rPr lang="en-US" sz="1200" b="0" i="0" u="none" strike="noStrike" kern="1200" baseline="0" dirty="0">
                <a:solidFill>
                  <a:schemeClr val="tx1"/>
                </a:solidFill>
                <a:latin typeface="+mn-lt"/>
                <a:ea typeface="+mn-ea"/>
                <a:cs typeface="+mn-cs"/>
              </a:rPr>
              <a:t>Enables excellent student support and pastoral care </a:t>
            </a:r>
          </a:p>
          <a:p>
            <a:endParaRPr lang="en-NZ" sz="1200" b="0" i="0" u="none" strike="noStrike" kern="1200" baseline="0" dirty="0">
              <a:solidFill>
                <a:schemeClr val="tx1"/>
              </a:solidFill>
              <a:latin typeface="+mn-lt"/>
              <a:ea typeface="+mn-ea"/>
              <a:cs typeface="+mn-cs"/>
            </a:endParaRPr>
          </a:p>
          <a:p>
            <a:r>
              <a:rPr lang="en-NZ" sz="1200" b="1" i="0" u="none" strike="noStrike" kern="1200" baseline="0" dirty="0">
                <a:solidFill>
                  <a:schemeClr val="tx1"/>
                </a:solidFill>
                <a:latin typeface="+mn-lt"/>
                <a:ea typeface="+mn-ea"/>
                <a:cs typeface="+mn-cs"/>
              </a:rPr>
              <a:t>Responsible and Adaptable </a:t>
            </a:r>
            <a:endParaRPr lang="en-NZ"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Create long-life buildings that are flexible and adaptable in the long term </a:t>
            </a:r>
          </a:p>
          <a:p>
            <a:r>
              <a:rPr lang="en-US" sz="1200" b="0" i="0" u="none" strike="noStrike" kern="1200" baseline="0" dirty="0">
                <a:solidFill>
                  <a:schemeClr val="tx1"/>
                </a:solidFill>
                <a:latin typeface="+mn-lt"/>
                <a:ea typeface="+mn-ea"/>
                <a:cs typeface="+mn-cs"/>
              </a:rPr>
              <a:t>Deliver cost-effective solutions with long-term benefits </a:t>
            </a:r>
          </a:p>
          <a:p>
            <a:r>
              <a:rPr lang="en-US" sz="1200" b="0" i="0" u="none" strike="noStrike" kern="1200" baseline="0" dirty="0">
                <a:solidFill>
                  <a:schemeClr val="tx1"/>
                </a:solidFill>
                <a:latin typeface="+mn-lt"/>
                <a:ea typeface="+mn-ea"/>
                <a:cs typeface="+mn-cs"/>
              </a:rPr>
              <a:t>Minimise disruption through holistic planning </a:t>
            </a:r>
          </a:p>
          <a:p>
            <a:r>
              <a:rPr lang="en-US" sz="1200" b="0" i="0" u="none" strike="noStrike" kern="1200" baseline="0" dirty="0">
                <a:solidFill>
                  <a:schemeClr val="tx1"/>
                </a:solidFill>
                <a:latin typeface="+mn-lt"/>
                <a:ea typeface="+mn-ea"/>
                <a:cs typeface="+mn-cs"/>
              </a:rPr>
              <a:t>Maximise the use and value of land assets </a:t>
            </a:r>
          </a:p>
          <a:p>
            <a:endParaRPr lang="en-NZ" dirty="0"/>
          </a:p>
        </p:txBody>
      </p:sp>
      <p:sp>
        <p:nvSpPr>
          <p:cNvPr id="4" name="Slide Number Placeholder 3"/>
          <p:cNvSpPr>
            <a:spLocks noGrp="1"/>
          </p:cNvSpPr>
          <p:nvPr>
            <p:ph type="sldNum" sz="quarter" idx="5"/>
          </p:nvPr>
        </p:nvSpPr>
        <p:spPr/>
        <p:txBody>
          <a:bodyPr/>
          <a:lstStyle/>
          <a:p>
            <a:fld id="{08A7035B-6092-4E85-BAD1-23CC774A531F}" type="slidenum">
              <a:rPr lang="en-NZ" smtClean="0"/>
              <a:t>7</a:t>
            </a:fld>
            <a:endParaRPr lang="en-NZ" dirty="0"/>
          </a:p>
        </p:txBody>
      </p:sp>
    </p:spTree>
    <p:extLst>
      <p:ext uri="{BB962C8B-B14F-4D97-AF65-F5344CB8AC3E}">
        <p14:creationId xmlns:p14="http://schemas.microsoft.com/office/powerpoint/2010/main" val="32914159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NZ" sz="1200" kern="1200" dirty="0">
                <a:solidFill>
                  <a:schemeClr val="tx1"/>
                </a:solidFill>
                <a:effectLst/>
                <a:latin typeface="+mn-lt"/>
                <a:ea typeface="+mn-ea"/>
                <a:cs typeface="+mn-cs"/>
              </a:rPr>
              <a:t>The Davis Law Library collection and services will be consolidated within Central Library Services and will therefore not be replicated in the new premises. </a:t>
            </a:r>
          </a:p>
          <a:p>
            <a:r>
              <a:rPr lang="en-NZ" sz="1200" kern="1200" dirty="0">
                <a:solidFill>
                  <a:schemeClr val="tx1"/>
                </a:solidFill>
                <a:effectLst/>
                <a:latin typeface="+mn-lt"/>
                <a:ea typeface="+mn-ea"/>
                <a:cs typeface="+mn-cs"/>
              </a:rPr>
              <a:t> </a:t>
            </a:r>
          </a:p>
          <a:p>
            <a:r>
              <a:rPr lang="en-NZ" sz="1200" kern="1200" dirty="0">
                <a:solidFill>
                  <a:schemeClr val="tx1"/>
                </a:solidFill>
                <a:effectLst/>
                <a:latin typeface="+mn-lt"/>
                <a:ea typeface="+mn-ea"/>
                <a:cs typeface="+mn-cs"/>
              </a:rPr>
              <a:t>The Libraries and Learning Services 2018 Service Delivery Model changes reduced the number of staffed physical service points from 11 to 5 (plus the On Demand Collection at Tāmaki). This was completed at the end of 2023 with the closure of the Epsom campus and amalgamation of the Sylvia Ashton Warner Library into the General Library.</a:t>
            </a:r>
          </a:p>
          <a:p>
            <a:r>
              <a:rPr lang="en-NZ" sz="1200" kern="1200" dirty="0">
                <a:solidFill>
                  <a:schemeClr val="tx1"/>
                </a:solidFill>
                <a:effectLst/>
                <a:latin typeface="+mn-lt"/>
                <a:ea typeface="+mn-ea"/>
                <a:cs typeface="+mn-cs"/>
              </a:rPr>
              <a:t>In 2018 it was decided that the Davis Law Library remain as an LLS service point whilst in its location at Eden Crescent at the far edge of the City Campus. The proposed new Law and Performing Arts building addresses the access and proximity issues; consequently Law library services and collections can be consolidated within the General Library (in line with all other faculties on the City Campus and in line with the Library function plan).</a:t>
            </a:r>
          </a:p>
          <a:p>
            <a:r>
              <a:rPr lang="en-NZ" sz="1200" kern="1200" dirty="0">
                <a:solidFill>
                  <a:schemeClr val="tx1"/>
                </a:solidFill>
                <a:effectLst/>
                <a:latin typeface="+mn-lt"/>
                <a:ea typeface="+mn-ea"/>
                <a:cs typeface="+mn-cs"/>
              </a:rPr>
              <a:t> </a:t>
            </a:r>
          </a:p>
          <a:p>
            <a:pPr lvl="0"/>
            <a:r>
              <a:rPr lang="en-NZ" sz="1200" kern="1200" dirty="0">
                <a:solidFill>
                  <a:schemeClr val="tx1"/>
                </a:solidFill>
                <a:effectLst/>
                <a:latin typeface="+mn-lt"/>
                <a:ea typeface="+mn-ea"/>
                <a:cs typeface="+mn-cs"/>
              </a:rPr>
              <a:t>The design of academic and professional staff office space will reflect new ways of working and recent patterns of office use and occupation. </a:t>
            </a:r>
          </a:p>
          <a:p>
            <a:r>
              <a:rPr lang="en-NZ" sz="1200" kern="1200" dirty="0">
                <a:solidFill>
                  <a:schemeClr val="tx1"/>
                </a:solidFill>
                <a:effectLst/>
                <a:latin typeface="+mn-lt"/>
                <a:ea typeface="+mn-ea"/>
                <a:cs typeface="+mn-cs"/>
              </a:rPr>
              <a:t> </a:t>
            </a:r>
          </a:p>
          <a:p>
            <a:r>
              <a:rPr lang="en-NZ" sz="1200" kern="1200" dirty="0">
                <a:solidFill>
                  <a:schemeClr val="tx1"/>
                </a:solidFill>
                <a:effectLst/>
                <a:latin typeface="+mn-lt"/>
                <a:ea typeface="+mn-ea"/>
                <a:cs typeface="+mn-cs"/>
              </a:rPr>
              <a:t>The design phase for the Law and Performing Arts project will assess current and future usage needs and make recommendations in line with the evolving Future of Space deliverables. Multi-use, bookable space will be prioritised to increase utilisation potential.</a:t>
            </a:r>
          </a:p>
          <a:p>
            <a:endParaRPr lang="en-NZ" dirty="0"/>
          </a:p>
        </p:txBody>
      </p:sp>
      <p:sp>
        <p:nvSpPr>
          <p:cNvPr id="4" name="Slide Number Placeholder 3"/>
          <p:cNvSpPr>
            <a:spLocks noGrp="1"/>
          </p:cNvSpPr>
          <p:nvPr>
            <p:ph type="sldNum" sz="quarter" idx="5"/>
          </p:nvPr>
        </p:nvSpPr>
        <p:spPr/>
        <p:txBody>
          <a:bodyPr/>
          <a:lstStyle/>
          <a:p>
            <a:fld id="{08A7035B-6092-4E85-BAD1-23CC774A531F}" type="slidenum">
              <a:rPr lang="en-NZ" smtClean="0"/>
              <a:t>8</a:t>
            </a:fld>
            <a:endParaRPr lang="en-NZ" dirty="0"/>
          </a:p>
        </p:txBody>
      </p:sp>
    </p:spTree>
    <p:extLst>
      <p:ext uri="{BB962C8B-B14F-4D97-AF65-F5344CB8AC3E}">
        <p14:creationId xmlns:p14="http://schemas.microsoft.com/office/powerpoint/2010/main" val="14204121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1 square edge = 200m</a:t>
            </a:r>
          </a:p>
          <a:p>
            <a:endParaRPr lang="en-NZ" dirty="0"/>
          </a:p>
          <a:p>
            <a:r>
              <a:rPr lang="en-NZ" dirty="0"/>
              <a:t>User group members have been identified and reviewed by the Dean, Acting Dean and Service Division Directors for their cohort.</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8A7035B-6092-4E85-BAD1-23CC774A531F}" type="slidenum">
              <a:rPr kumimoji="0" lang="en-NZ"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NZ"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08886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7 End Slide">
    <p:bg>
      <p:bgPr>
        <a:solidFill>
          <a:schemeClr val="tx1">
            <a:lumMod val="65000"/>
            <a:lumOff val="35000"/>
          </a:schemeClr>
        </a:solidFill>
        <a:effectLst/>
      </p:bgPr>
    </p:bg>
    <p:spTree>
      <p:nvGrpSpPr>
        <p:cNvPr id="1" name=""/>
        <p:cNvGrpSpPr/>
        <p:nvPr/>
      </p:nvGrpSpPr>
      <p:grpSpPr>
        <a:xfrm>
          <a:off x="0" y="0"/>
          <a:ext cx="0" cy="0"/>
          <a:chOff x="0" y="0"/>
          <a:chExt cx="0" cy="0"/>
        </a:xfrm>
      </p:grpSpPr>
      <p:sp>
        <p:nvSpPr>
          <p:cNvPr id="25" name="Text Placeholder 24"/>
          <p:cNvSpPr>
            <a:spLocks noGrp="1"/>
          </p:cNvSpPr>
          <p:nvPr>
            <p:ph type="body" sz="quarter" idx="10" hasCustomPrompt="1"/>
          </p:nvPr>
        </p:nvSpPr>
        <p:spPr>
          <a:xfrm>
            <a:off x="677864" y="2281239"/>
            <a:ext cx="8027987" cy="3168586"/>
          </a:xfrm>
          <a:prstGeom prst="rect">
            <a:avLst/>
          </a:prstGeom>
        </p:spPr>
        <p:txBody>
          <a:bodyPr vert="horz" anchor="b"/>
          <a:lstStyle>
            <a:lvl1pPr marL="0" indent="0">
              <a:buFontTx/>
              <a:buNone/>
              <a:defRPr sz="1800">
                <a:solidFill>
                  <a:schemeClr val="bg1"/>
                </a:solidFill>
                <a:latin typeface="Verdana"/>
              </a:defRPr>
            </a:lvl1pPr>
          </a:lstStyle>
          <a:p>
            <a:pPr lvl="0"/>
            <a:r>
              <a:rPr lang="en-AU"/>
              <a:t>Text </a:t>
            </a:r>
          </a:p>
        </p:txBody>
      </p:sp>
      <p:pic>
        <p:nvPicPr>
          <p:cNvPr id="6" name="Picture 5">
            <a:extLst>
              <a:ext uri="{FF2B5EF4-FFF2-40B4-BE49-F238E27FC236}">
                <a16:creationId xmlns:a16="http://schemas.microsoft.com/office/drawing/2014/main" id="{80608A5F-6A04-47DB-8D69-691A187901B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69049" y="197963"/>
            <a:ext cx="1240056" cy="441428"/>
          </a:xfrm>
          <a:prstGeom prst="rect">
            <a:avLst/>
          </a:prstGeom>
        </p:spPr>
      </p:pic>
    </p:spTree>
    <p:extLst>
      <p:ext uri="{BB962C8B-B14F-4D97-AF65-F5344CB8AC3E}">
        <p14:creationId xmlns:p14="http://schemas.microsoft.com/office/powerpoint/2010/main" val="3611431166"/>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 Opening Slide">
    <p:bg>
      <p:bgPr>
        <a:solidFill>
          <a:srgbClr val="00467F"/>
        </a:solidFill>
        <a:effectLst/>
      </p:bgPr>
    </p:bg>
    <p:spTree>
      <p:nvGrpSpPr>
        <p:cNvPr id="1" name=""/>
        <p:cNvGrpSpPr/>
        <p:nvPr/>
      </p:nvGrpSpPr>
      <p:grpSpPr>
        <a:xfrm>
          <a:off x="0" y="0"/>
          <a:ext cx="0" cy="0"/>
          <a:chOff x="0" y="0"/>
          <a:chExt cx="0" cy="0"/>
        </a:xfrm>
      </p:grpSpPr>
      <p:sp>
        <p:nvSpPr>
          <p:cNvPr id="22" name="Title 21"/>
          <p:cNvSpPr>
            <a:spLocks noGrp="1"/>
          </p:cNvSpPr>
          <p:nvPr>
            <p:ph type="title" hasCustomPrompt="1"/>
          </p:nvPr>
        </p:nvSpPr>
        <p:spPr>
          <a:xfrm>
            <a:off x="677866" y="2289390"/>
            <a:ext cx="8027984" cy="836561"/>
          </a:xfrm>
          <a:prstGeom prst="rect">
            <a:avLst/>
          </a:prstGeom>
        </p:spPr>
        <p:txBody>
          <a:bodyPr vert="horz"/>
          <a:lstStyle>
            <a:lvl1pPr algn="l">
              <a:defRPr sz="4000" b="1" i="0">
                <a:solidFill>
                  <a:srgbClr val="FFFFFF"/>
                </a:solidFill>
                <a:latin typeface="Verdana"/>
                <a:cs typeface="Verdana"/>
              </a:defRPr>
            </a:lvl1pPr>
          </a:lstStyle>
          <a:p>
            <a:r>
              <a:rPr lang="en-AU"/>
              <a:t>Headline (Verdana Bold)</a:t>
            </a:r>
            <a:endParaRPr lang="en-US"/>
          </a:p>
        </p:txBody>
      </p:sp>
      <p:sp>
        <p:nvSpPr>
          <p:cNvPr id="25" name="Text Placeholder 24"/>
          <p:cNvSpPr>
            <a:spLocks noGrp="1"/>
          </p:cNvSpPr>
          <p:nvPr>
            <p:ph type="body" sz="quarter" idx="10" hasCustomPrompt="1"/>
          </p:nvPr>
        </p:nvSpPr>
        <p:spPr>
          <a:xfrm>
            <a:off x="677864" y="3135013"/>
            <a:ext cx="8027987" cy="1056603"/>
          </a:xfrm>
          <a:prstGeom prst="rect">
            <a:avLst/>
          </a:prstGeom>
        </p:spPr>
        <p:txBody>
          <a:bodyPr vert="horz"/>
          <a:lstStyle>
            <a:lvl1pPr marL="0" indent="0">
              <a:buFontTx/>
              <a:buNone/>
              <a:defRPr sz="2400">
                <a:solidFill>
                  <a:schemeClr val="bg1"/>
                </a:solidFill>
                <a:latin typeface="Verdana"/>
              </a:defRPr>
            </a:lvl1pPr>
          </a:lstStyle>
          <a:p>
            <a:pPr lvl="0"/>
            <a:r>
              <a:rPr lang="en-AU"/>
              <a:t>Subheading (Verdana Regular)</a:t>
            </a:r>
          </a:p>
        </p:txBody>
      </p:sp>
      <p:sp>
        <p:nvSpPr>
          <p:cNvPr id="2" name="Date Placeholder 1"/>
          <p:cNvSpPr>
            <a:spLocks noGrp="1"/>
          </p:cNvSpPr>
          <p:nvPr>
            <p:ph type="dt" sz="half" idx="11"/>
          </p:nvPr>
        </p:nvSpPr>
        <p:spPr>
          <a:xfrm>
            <a:off x="660400" y="5941536"/>
            <a:ext cx="3423062" cy="441802"/>
          </a:xfrm>
        </p:spPr>
        <p:txBody>
          <a:bodyPr/>
          <a:lstStyle>
            <a:lvl1pPr>
              <a:defRPr sz="1400" b="0" i="0">
                <a:solidFill>
                  <a:schemeClr val="bg1"/>
                </a:solidFill>
                <a:latin typeface="Verdana"/>
                <a:cs typeface="Verdana"/>
              </a:defRPr>
            </a:lvl1pPr>
          </a:lstStyle>
          <a:p>
            <a:endParaRPr lang="en-US" dirty="0"/>
          </a:p>
        </p:txBody>
      </p:sp>
      <p:pic>
        <p:nvPicPr>
          <p:cNvPr id="4" name="Picture 3">
            <a:extLst>
              <a:ext uri="{FF2B5EF4-FFF2-40B4-BE49-F238E27FC236}">
                <a16:creationId xmlns:a16="http://schemas.microsoft.com/office/drawing/2014/main" id="{A473664E-9E88-490D-914B-78CB7266125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881567" y="296631"/>
            <a:ext cx="1942698" cy="691550"/>
          </a:xfrm>
          <a:prstGeom prst="rect">
            <a:avLst/>
          </a:prstGeom>
        </p:spPr>
      </p:pic>
    </p:spTree>
    <p:extLst>
      <p:ext uri="{BB962C8B-B14F-4D97-AF65-F5344CB8AC3E}">
        <p14:creationId xmlns:p14="http://schemas.microsoft.com/office/powerpoint/2010/main" val="2639705039"/>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Text only">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677866" y="2958265"/>
            <a:ext cx="4370400" cy="2501148"/>
          </a:xfrm>
          <a:prstGeom prst="rect">
            <a:avLst/>
          </a:prstGeom>
        </p:spPr>
        <p:txBody>
          <a:bodyPr vert="horz"/>
          <a:lstStyle>
            <a:lvl1pPr marL="0" indent="0">
              <a:lnSpc>
                <a:spcPts val="2400"/>
              </a:lnSpc>
              <a:spcBef>
                <a:spcPts val="0"/>
              </a:spcBef>
              <a:buFontTx/>
              <a:buNone/>
              <a:defRPr sz="1700" baseline="0">
                <a:latin typeface="Verdana"/>
              </a:defRPr>
            </a:lvl1pPr>
          </a:lstStyle>
          <a:p>
            <a:pPr lvl="0"/>
            <a:r>
              <a:rPr lang="en-AU"/>
              <a:t>Text (Verdana Regular)</a:t>
            </a:r>
          </a:p>
          <a:p>
            <a:pPr lvl="0"/>
            <a:r>
              <a:rPr lang="en-AU"/>
              <a:t>et </a:t>
            </a:r>
            <a:r>
              <a:rPr lang="en-AU" err="1"/>
              <a:t>velicibus</a:t>
            </a:r>
            <a:r>
              <a:rPr lang="en-AU"/>
              <a:t> el et </a:t>
            </a:r>
            <a:r>
              <a:rPr lang="en-AU" err="1"/>
              <a:t>magnatet</a:t>
            </a:r>
            <a:r>
              <a:rPr lang="en-AU"/>
              <a:t> am, </a:t>
            </a:r>
            <a:r>
              <a:rPr lang="en-AU" err="1"/>
              <a:t>laborru</a:t>
            </a:r>
            <a:r>
              <a:rPr lang="en-AU"/>
              <a:t> </a:t>
            </a:r>
            <a:r>
              <a:rPr lang="en-AU" err="1"/>
              <a:t>mendips</a:t>
            </a:r>
            <a:r>
              <a:rPr lang="en-AU"/>
              <a:t> </a:t>
            </a:r>
            <a:r>
              <a:rPr lang="en-AU" err="1"/>
              <a:t>apieni</a:t>
            </a:r>
            <a:r>
              <a:rPr lang="en-AU"/>
              <a:t> </a:t>
            </a:r>
            <a:r>
              <a:rPr lang="en-AU" err="1"/>
              <a:t>omnimporibus</a:t>
            </a:r>
            <a:r>
              <a:rPr lang="en-AU"/>
              <a:t> et </a:t>
            </a:r>
            <a:r>
              <a:rPr lang="en-AU" err="1"/>
              <a:t>perepellut</a:t>
            </a:r>
            <a:r>
              <a:rPr lang="en-AU"/>
              <a:t> </a:t>
            </a:r>
            <a:r>
              <a:rPr lang="en-AU" err="1"/>
              <a:t>adis</a:t>
            </a:r>
            <a:r>
              <a:rPr lang="en-AU"/>
              <a:t> </a:t>
            </a:r>
            <a:r>
              <a:rPr lang="en-AU" err="1"/>
              <a:t>sequi</a:t>
            </a:r>
            <a:r>
              <a:rPr lang="en-AU"/>
              <a:t> </a:t>
            </a:r>
            <a:r>
              <a:rPr lang="en-AU" err="1"/>
              <a:t>cus</a:t>
            </a:r>
            <a:r>
              <a:rPr lang="en-AU"/>
              <a:t> et </a:t>
            </a:r>
            <a:r>
              <a:rPr lang="en-AU" err="1"/>
              <a:t>aliquid</a:t>
            </a:r>
            <a:r>
              <a:rPr lang="en-AU"/>
              <a:t> </a:t>
            </a:r>
            <a:r>
              <a:rPr lang="en-AU" err="1"/>
              <a:t>molorere</a:t>
            </a:r>
            <a:r>
              <a:rPr lang="en-AU"/>
              <a:t>, </a:t>
            </a:r>
            <a:r>
              <a:rPr lang="en-AU" err="1"/>
              <a:t>cullaut</a:t>
            </a:r>
            <a:r>
              <a:rPr lang="en-AU"/>
              <a:t> </a:t>
            </a:r>
            <a:r>
              <a:rPr lang="en-AU" err="1"/>
              <a:t>adion</a:t>
            </a:r>
            <a:r>
              <a:rPr lang="en-AU"/>
              <a:t> </a:t>
            </a:r>
            <a:r>
              <a:rPr lang="en-AU" err="1"/>
              <a:t>est</a:t>
            </a:r>
            <a:r>
              <a:rPr lang="en-AU"/>
              <a:t> </a:t>
            </a:r>
            <a:r>
              <a:rPr lang="en-AU" err="1"/>
              <a:t>magnimp</a:t>
            </a:r>
            <a:r>
              <a:rPr lang="en-AU"/>
              <a:t> </a:t>
            </a:r>
            <a:r>
              <a:rPr lang="en-AU" err="1"/>
              <a:t>oremporibus</a:t>
            </a:r>
            <a:r>
              <a:rPr lang="en-AU"/>
              <a:t>, </a:t>
            </a:r>
            <a:r>
              <a:rPr lang="en-AU" err="1"/>
              <a:t>conem</a:t>
            </a:r>
            <a:r>
              <a:rPr lang="en-AU"/>
              <a:t> </a:t>
            </a:r>
            <a:r>
              <a:rPr lang="en-AU" err="1"/>
              <a:t>etur</a:t>
            </a:r>
            <a:r>
              <a:rPr lang="en-AU"/>
              <a:t> </a:t>
            </a:r>
            <a:r>
              <a:rPr lang="en-AU" err="1"/>
              <a:t>Adit</a:t>
            </a:r>
            <a:r>
              <a:rPr lang="en-AU"/>
              <a:t> </a:t>
            </a:r>
            <a:r>
              <a:rPr lang="en-AU" err="1"/>
              <a:t>eatas</a:t>
            </a:r>
            <a:r>
              <a:rPr lang="en-AU"/>
              <a:t> re </a:t>
            </a:r>
            <a:r>
              <a:rPr lang="en-AU" err="1"/>
              <a:t>nectoruntevelictatem</a:t>
            </a:r>
            <a:r>
              <a:rPr lang="en-AU"/>
              <a:t> </a:t>
            </a:r>
            <a:r>
              <a:rPr lang="en-AU" err="1"/>
              <a:t>quaeperum</a:t>
            </a:r>
            <a:endParaRPr lang="en-AU"/>
          </a:p>
        </p:txBody>
      </p:sp>
      <p:sp>
        <p:nvSpPr>
          <p:cNvPr id="9" name="Title 8"/>
          <p:cNvSpPr>
            <a:spLocks noGrp="1"/>
          </p:cNvSpPr>
          <p:nvPr>
            <p:ph type="title" hasCustomPrompt="1"/>
          </p:nvPr>
        </p:nvSpPr>
        <p:spPr>
          <a:xfrm>
            <a:off x="677866" y="1777051"/>
            <a:ext cx="8027985" cy="717593"/>
          </a:xfrm>
          <a:prstGeom prst="rect">
            <a:avLst/>
          </a:prstGeom>
        </p:spPr>
        <p:txBody>
          <a:bodyPr vert="horz"/>
          <a:lstStyle>
            <a:lvl1pPr algn="l">
              <a:defRPr sz="4400" b="1" i="0">
                <a:solidFill>
                  <a:srgbClr val="009AC7"/>
                </a:solidFill>
                <a:latin typeface="Verdana"/>
                <a:cs typeface="Verdana"/>
              </a:defRPr>
            </a:lvl1pPr>
          </a:lstStyle>
          <a:p>
            <a:r>
              <a:rPr lang="en-AU" sz="3600">
                <a:solidFill>
                  <a:srgbClr val="009AC7"/>
                </a:solidFill>
              </a:rPr>
              <a:t>Headline (Verdana Bold)</a:t>
            </a:r>
            <a:endParaRPr lang="en-US" sz="3600">
              <a:solidFill>
                <a:srgbClr val="009AC7"/>
              </a:solidFill>
            </a:endParaRPr>
          </a:p>
        </p:txBody>
      </p:sp>
      <p:sp>
        <p:nvSpPr>
          <p:cNvPr id="2" name="Slide Number Placeholder 1"/>
          <p:cNvSpPr>
            <a:spLocks noGrp="1"/>
          </p:cNvSpPr>
          <p:nvPr>
            <p:ph type="sldNum" sz="quarter" idx="11"/>
          </p:nvPr>
        </p:nvSpPr>
        <p:spPr/>
        <p:txBody>
          <a:bodyPr/>
          <a:lstStyle/>
          <a:p>
            <a:fld id="{218B9C4F-B695-C54C-924B-61748EE6A7C5}" type="slidenum">
              <a:rPr lang="en-US" smtClean="0"/>
              <a:pPr/>
              <a:t>‹#›</a:t>
            </a:fld>
            <a:endParaRPr lang="en-US" dirty="0"/>
          </a:p>
        </p:txBody>
      </p:sp>
      <p:pic>
        <p:nvPicPr>
          <p:cNvPr id="4" name="Picture 3">
            <a:extLst>
              <a:ext uri="{FF2B5EF4-FFF2-40B4-BE49-F238E27FC236}">
                <a16:creationId xmlns:a16="http://schemas.microsoft.com/office/drawing/2014/main" id="{00384B39-F156-4B22-A323-5F06F0D69CB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334054" y="208127"/>
            <a:ext cx="1688174" cy="600946"/>
          </a:xfrm>
          <a:prstGeom prst="rect">
            <a:avLst/>
          </a:prstGeom>
        </p:spPr>
      </p:pic>
    </p:spTree>
    <p:extLst>
      <p:ext uri="{BB962C8B-B14F-4D97-AF65-F5344CB8AC3E}">
        <p14:creationId xmlns:p14="http://schemas.microsoft.com/office/powerpoint/2010/main" val="23598059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 Text and picture">
    <p:spTree>
      <p:nvGrpSpPr>
        <p:cNvPr id="1" name=""/>
        <p:cNvGrpSpPr/>
        <p:nvPr/>
      </p:nvGrpSpPr>
      <p:grpSpPr>
        <a:xfrm>
          <a:off x="0" y="0"/>
          <a:ext cx="0" cy="0"/>
          <a:chOff x="0" y="0"/>
          <a:chExt cx="0" cy="0"/>
        </a:xfrm>
      </p:grpSpPr>
      <p:sp>
        <p:nvSpPr>
          <p:cNvPr id="3" name="Text Placeholder 4"/>
          <p:cNvSpPr>
            <a:spLocks noGrp="1"/>
          </p:cNvSpPr>
          <p:nvPr>
            <p:ph type="body" sz="quarter" idx="10" hasCustomPrompt="1"/>
          </p:nvPr>
        </p:nvSpPr>
        <p:spPr>
          <a:xfrm>
            <a:off x="677866" y="2958265"/>
            <a:ext cx="4370400" cy="2501148"/>
          </a:xfrm>
          <a:prstGeom prst="rect">
            <a:avLst/>
          </a:prstGeom>
        </p:spPr>
        <p:txBody>
          <a:bodyPr vert="horz"/>
          <a:lstStyle>
            <a:lvl1pPr marL="0" indent="0">
              <a:lnSpc>
                <a:spcPts val="2400"/>
              </a:lnSpc>
              <a:spcBef>
                <a:spcPts val="0"/>
              </a:spcBef>
              <a:buFontTx/>
              <a:buNone/>
              <a:defRPr sz="1700" baseline="0">
                <a:latin typeface="Verdana"/>
              </a:defRPr>
            </a:lvl1pPr>
          </a:lstStyle>
          <a:p>
            <a:pPr lvl="0"/>
            <a:r>
              <a:rPr lang="en-AU"/>
              <a:t>Text (Verdana Regular)</a:t>
            </a:r>
          </a:p>
          <a:p>
            <a:pPr lvl="0"/>
            <a:r>
              <a:rPr lang="en-AU"/>
              <a:t>et </a:t>
            </a:r>
            <a:r>
              <a:rPr lang="en-AU" err="1"/>
              <a:t>velicibus</a:t>
            </a:r>
            <a:r>
              <a:rPr lang="en-AU"/>
              <a:t> el et </a:t>
            </a:r>
            <a:r>
              <a:rPr lang="en-AU" err="1"/>
              <a:t>magnatet</a:t>
            </a:r>
            <a:r>
              <a:rPr lang="en-AU"/>
              <a:t> am, </a:t>
            </a:r>
            <a:r>
              <a:rPr lang="en-AU" err="1"/>
              <a:t>laborru</a:t>
            </a:r>
            <a:r>
              <a:rPr lang="en-AU"/>
              <a:t> </a:t>
            </a:r>
            <a:r>
              <a:rPr lang="en-AU" err="1"/>
              <a:t>mendips</a:t>
            </a:r>
            <a:r>
              <a:rPr lang="en-AU"/>
              <a:t> </a:t>
            </a:r>
            <a:r>
              <a:rPr lang="en-AU" err="1"/>
              <a:t>apieni</a:t>
            </a:r>
            <a:r>
              <a:rPr lang="en-AU"/>
              <a:t> </a:t>
            </a:r>
            <a:r>
              <a:rPr lang="en-AU" err="1"/>
              <a:t>omnimporibus</a:t>
            </a:r>
            <a:r>
              <a:rPr lang="en-AU"/>
              <a:t> et </a:t>
            </a:r>
            <a:r>
              <a:rPr lang="en-AU" err="1"/>
              <a:t>perepellut</a:t>
            </a:r>
            <a:r>
              <a:rPr lang="en-AU"/>
              <a:t> </a:t>
            </a:r>
            <a:r>
              <a:rPr lang="en-AU" err="1"/>
              <a:t>adis</a:t>
            </a:r>
            <a:r>
              <a:rPr lang="en-AU"/>
              <a:t> </a:t>
            </a:r>
            <a:r>
              <a:rPr lang="en-AU" err="1"/>
              <a:t>sequi</a:t>
            </a:r>
            <a:r>
              <a:rPr lang="en-AU"/>
              <a:t> </a:t>
            </a:r>
            <a:r>
              <a:rPr lang="en-AU" err="1"/>
              <a:t>cus</a:t>
            </a:r>
            <a:r>
              <a:rPr lang="en-AU"/>
              <a:t> et </a:t>
            </a:r>
            <a:r>
              <a:rPr lang="en-AU" err="1"/>
              <a:t>aliquid</a:t>
            </a:r>
            <a:r>
              <a:rPr lang="en-AU"/>
              <a:t> </a:t>
            </a:r>
            <a:r>
              <a:rPr lang="en-AU" err="1"/>
              <a:t>molorere</a:t>
            </a:r>
            <a:r>
              <a:rPr lang="en-AU"/>
              <a:t>, </a:t>
            </a:r>
            <a:r>
              <a:rPr lang="en-AU" err="1"/>
              <a:t>cullaut</a:t>
            </a:r>
            <a:r>
              <a:rPr lang="en-AU"/>
              <a:t> </a:t>
            </a:r>
            <a:r>
              <a:rPr lang="en-AU" err="1"/>
              <a:t>adion</a:t>
            </a:r>
            <a:r>
              <a:rPr lang="en-AU"/>
              <a:t> </a:t>
            </a:r>
            <a:r>
              <a:rPr lang="en-AU" err="1"/>
              <a:t>est</a:t>
            </a:r>
            <a:r>
              <a:rPr lang="en-AU"/>
              <a:t> </a:t>
            </a:r>
            <a:r>
              <a:rPr lang="en-AU" err="1"/>
              <a:t>magnimp</a:t>
            </a:r>
            <a:r>
              <a:rPr lang="en-AU"/>
              <a:t> </a:t>
            </a:r>
            <a:r>
              <a:rPr lang="en-AU" err="1"/>
              <a:t>oremporibus</a:t>
            </a:r>
            <a:r>
              <a:rPr lang="en-AU"/>
              <a:t>, </a:t>
            </a:r>
            <a:r>
              <a:rPr lang="en-AU" err="1"/>
              <a:t>conem</a:t>
            </a:r>
            <a:r>
              <a:rPr lang="en-AU"/>
              <a:t> </a:t>
            </a:r>
            <a:r>
              <a:rPr lang="en-AU" err="1"/>
              <a:t>etur</a:t>
            </a:r>
            <a:r>
              <a:rPr lang="en-AU"/>
              <a:t> </a:t>
            </a:r>
            <a:r>
              <a:rPr lang="en-AU" err="1"/>
              <a:t>Adit</a:t>
            </a:r>
            <a:r>
              <a:rPr lang="en-AU"/>
              <a:t> </a:t>
            </a:r>
            <a:r>
              <a:rPr lang="en-AU" err="1"/>
              <a:t>eatas</a:t>
            </a:r>
            <a:r>
              <a:rPr lang="en-AU"/>
              <a:t> re </a:t>
            </a:r>
            <a:r>
              <a:rPr lang="en-AU" err="1"/>
              <a:t>nectoruntevelictatem</a:t>
            </a:r>
            <a:r>
              <a:rPr lang="en-AU"/>
              <a:t> </a:t>
            </a:r>
            <a:r>
              <a:rPr lang="en-AU" err="1"/>
              <a:t>quaeperum</a:t>
            </a:r>
            <a:endParaRPr lang="en-AU"/>
          </a:p>
        </p:txBody>
      </p:sp>
      <p:sp>
        <p:nvSpPr>
          <p:cNvPr id="7" name="Title 6"/>
          <p:cNvSpPr>
            <a:spLocks noGrp="1"/>
          </p:cNvSpPr>
          <p:nvPr>
            <p:ph type="title" hasCustomPrompt="1"/>
          </p:nvPr>
        </p:nvSpPr>
        <p:spPr>
          <a:xfrm>
            <a:off x="677866" y="1245263"/>
            <a:ext cx="4370400" cy="1177781"/>
          </a:xfrm>
          <a:prstGeom prst="rect">
            <a:avLst/>
          </a:prstGeom>
        </p:spPr>
        <p:txBody>
          <a:bodyPr vert="horz"/>
          <a:lstStyle>
            <a:lvl1pPr algn="l">
              <a:defRPr sz="3600" b="1" i="0">
                <a:solidFill>
                  <a:srgbClr val="009AC7"/>
                </a:solidFill>
                <a:latin typeface="Verdana"/>
                <a:cs typeface="Verdana"/>
              </a:defRPr>
            </a:lvl1pPr>
          </a:lstStyle>
          <a:p>
            <a:r>
              <a:rPr lang="en-AU" sz="3600"/>
              <a:t>Headline </a:t>
            </a:r>
            <a:br>
              <a:rPr lang="en-AU" sz="3600"/>
            </a:br>
            <a:r>
              <a:rPr lang="en-AU" sz="3600"/>
              <a:t>(Verdana Bold)</a:t>
            </a:r>
            <a:endParaRPr lang="en-US" sz="3600"/>
          </a:p>
        </p:txBody>
      </p:sp>
      <p:sp>
        <p:nvSpPr>
          <p:cNvPr id="9" name="Picture Placeholder 8"/>
          <p:cNvSpPr>
            <a:spLocks noGrp="1"/>
          </p:cNvSpPr>
          <p:nvPr>
            <p:ph type="pic" sz="quarter" idx="11"/>
          </p:nvPr>
        </p:nvSpPr>
        <p:spPr>
          <a:xfrm>
            <a:off x="5767013" y="1245262"/>
            <a:ext cx="3096000" cy="5612738"/>
          </a:xfrm>
          <a:prstGeom prst="rect">
            <a:avLst/>
          </a:prstGeom>
          <a:solidFill>
            <a:schemeClr val="bg1">
              <a:lumMod val="85000"/>
            </a:schemeClr>
          </a:solidFill>
        </p:spPr>
        <p:txBody>
          <a:bodyPr vert="horz"/>
          <a:lstStyle>
            <a:lvl1pPr marL="0" indent="0">
              <a:buFontTx/>
              <a:buNone/>
              <a:defRPr sz="1200" b="0" i="0">
                <a:latin typeface="Verdana"/>
                <a:cs typeface="Verdana"/>
              </a:defRPr>
            </a:lvl1pPr>
          </a:lstStyle>
          <a:p>
            <a:endParaRPr lang="en-US" dirty="0"/>
          </a:p>
        </p:txBody>
      </p:sp>
      <p:sp>
        <p:nvSpPr>
          <p:cNvPr id="4" name="Slide Number Placeholder 3"/>
          <p:cNvSpPr>
            <a:spLocks noGrp="1"/>
          </p:cNvSpPr>
          <p:nvPr>
            <p:ph type="sldNum" sz="quarter" idx="12"/>
          </p:nvPr>
        </p:nvSpPr>
        <p:spPr/>
        <p:txBody>
          <a:bodyPr/>
          <a:lstStyle/>
          <a:p>
            <a:fld id="{218B9C4F-B695-C54C-924B-61748EE6A7C5}" type="slidenum">
              <a:rPr lang="en-US" smtClean="0"/>
              <a:pPr/>
              <a:t>‹#›</a:t>
            </a:fld>
            <a:endParaRPr lang="en-US" dirty="0"/>
          </a:p>
        </p:txBody>
      </p:sp>
      <p:pic>
        <p:nvPicPr>
          <p:cNvPr id="5" name="Picture 4">
            <a:extLst>
              <a:ext uri="{FF2B5EF4-FFF2-40B4-BE49-F238E27FC236}">
                <a16:creationId xmlns:a16="http://schemas.microsoft.com/office/drawing/2014/main" id="{3E7AD70D-B2E7-4D6D-8E32-52927C75759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041823" y="160778"/>
            <a:ext cx="1821190" cy="648296"/>
          </a:xfrm>
          <a:prstGeom prst="rect">
            <a:avLst/>
          </a:prstGeom>
        </p:spPr>
      </p:pic>
    </p:spTree>
    <p:extLst>
      <p:ext uri="{BB962C8B-B14F-4D97-AF65-F5344CB8AC3E}">
        <p14:creationId xmlns:p14="http://schemas.microsoft.com/office/powerpoint/2010/main" val="12979108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A Text and multiple pictures">
    <p:spTree>
      <p:nvGrpSpPr>
        <p:cNvPr id="1" name=""/>
        <p:cNvGrpSpPr/>
        <p:nvPr/>
      </p:nvGrpSpPr>
      <p:grpSpPr>
        <a:xfrm>
          <a:off x="0" y="0"/>
          <a:ext cx="0" cy="0"/>
          <a:chOff x="0" y="0"/>
          <a:chExt cx="0" cy="0"/>
        </a:xfrm>
      </p:grpSpPr>
      <p:sp>
        <p:nvSpPr>
          <p:cNvPr id="3" name="Text Placeholder 4"/>
          <p:cNvSpPr>
            <a:spLocks noGrp="1"/>
          </p:cNvSpPr>
          <p:nvPr>
            <p:ph type="body" sz="quarter" idx="10" hasCustomPrompt="1"/>
          </p:nvPr>
        </p:nvSpPr>
        <p:spPr>
          <a:xfrm>
            <a:off x="677866" y="2958265"/>
            <a:ext cx="4370400" cy="2501148"/>
          </a:xfrm>
          <a:prstGeom prst="rect">
            <a:avLst/>
          </a:prstGeom>
        </p:spPr>
        <p:txBody>
          <a:bodyPr vert="horz"/>
          <a:lstStyle>
            <a:lvl1pPr marL="0" indent="0">
              <a:lnSpc>
                <a:spcPts val="2400"/>
              </a:lnSpc>
              <a:spcBef>
                <a:spcPts val="0"/>
              </a:spcBef>
              <a:buFontTx/>
              <a:buNone/>
              <a:defRPr sz="1700" baseline="0">
                <a:latin typeface="Verdana"/>
              </a:defRPr>
            </a:lvl1pPr>
          </a:lstStyle>
          <a:p>
            <a:pPr lvl="0"/>
            <a:r>
              <a:rPr lang="en-AU"/>
              <a:t>Text (Verdana Regular)</a:t>
            </a:r>
          </a:p>
          <a:p>
            <a:pPr lvl="0"/>
            <a:r>
              <a:rPr lang="en-AU"/>
              <a:t>et </a:t>
            </a:r>
            <a:r>
              <a:rPr lang="en-AU" err="1"/>
              <a:t>velicibus</a:t>
            </a:r>
            <a:r>
              <a:rPr lang="en-AU"/>
              <a:t> el et </a:t>
            </a:r>
            <a:r>
              <a:rPr lang="en-AU" err="1"/>
              <a:t>magnatet</a:t>
            </a:r>
            <a:r>
              <a:rPr lang="en-AU"/>
              <a:t> am, </a:t>
            </a:r>
            <a:r>
              <a:rPr lang="en-AU" err="1"/>
              <a:t>laborru</a:t>
            </a:r>
            <a:r>
              <a:rPr lang="en-AU"/>
              <a:t> </a:t>
            </a:r>
            <a:r>
              <a:rPr lang="en-AU" err="1"/>
              <a:t>mendips</a:t>
            </a:r>
            <a:r>
              <a:rPr lang="en-AU"/>
              <a:t> </a:t>
            </a:r>
            <a:r>
              <a:rPr lang="en-AU" err="1"/>
              <a:t>apieni</a:t>
            </a:r>
            <a:r>
              <a:rPr lang="en-AU"/>
              <a:t> </a:t>
            </a:r>
            <a:r>
              <a:rPr lang="en-AU" err="1"/>
              <a:t>omnimporibus</a:t>
            </a:r>
            <a:r>
              <a:rPr lang="en-AU"/>
              <a:t> et </a:t>
            </a:r>
            <a:r>
              <a:rPr lang="en-AU" err="1"/>
              <a:t>perepellut</a:t>
            </a:r>
            <a:r>
              <a:rPr lang="en-AU"/>
              <a:t> </a:t>
            </a:r>
            <a:r>
              <a:rPr lang="en-AU" err="1"/>
              <a:t>adis</a:t>
            </a:r>
            <a:r>
              <a:rPr lang="en-AU"/>
              <a:t> </a:t>
            </a:r>
            <a:r>
              <a:rPr lang="en-AU" err="1"/>
              <a:t>sequi</a:t>
            </a:r>
            <a:r>
              <a:rPr lang="en-AU"/>
              <a:t> </a:t>
            </a:r>
            <a:r>
              <a:rPr lang="en-AU" err="1"/>
              <a:t>cus</a:t>
            </a:r>
            <a:r>
              <a:rPr lang="en-AU"/>
              <a:t> et </a:t>
            </a:r>
            <a:r>
              <a:rPr lang="en-AU" err="1"/>
              <a:t>aliquid</a:t>
            </a:r>
            <a:r>
              <a:rPr lang="en-AU"/>
              <a:t> </a:t>
            </a:r>
            <a:r>
              <a:rPr lang="en-AU" err="1"/>
              <a:t>molorere</a:t>
            </a:r>
            <a:r>
              <a:rPr lang="en-AU"/>
              <a:t>, </a:t>
            </a:r>
            <a:r>
              <a:rPr lang="en-AU" err="1"/>
              <a:t>cullaut</a:t>
            </a:r>
            <a:r>
              <a:rPr lang="en-AU"/>
              <a:t> </a:t>
            </a:r>
            <a:r>
              <a:rPr lang="en-AU" err="1"/>
              <a:t>adion</a:t>
            </a:r>
            <a:r>
              <a:rPr lang="en-AU"/>
              <a:t> </a:t>
            </a:r>
            <a:r>
              <a:rPr lang="en-AU" err="1"/>
              <a:t>est</a:t>
            </a:r>
            <a:r>
              <a:rPr lang="en-AU"/>
              <a:t> </a:t>
            </a:r>
            <a:r>
              <a:rPr lang="en-AU" err="1"/>
              <a:t>magnimp</a:t>
            </a:r>
            <a:r>
              <a:rPr lang="en-AU"/>
              <a:t> </a:t>
            </a:r>
            <a:r>
              <a:rPr lang="en-AU" err="1"/>
              <a:t>oremporibus</a:t>
            </a:r>
            <a:r>
              <a:rPr lang="en-AU"/>
              <a:t>, </a:t>
            </a:r>
            <a:r>
              <a:rPr lang="en-AU" err="1"/>
              <a:t>conem</a:t>
            </a:r>
            <a:r>
              <a:rPr lang="en-AU"/>
              <a:t> </a:t>
            </a:r>
            <a:r>
              <a:rPr lang="en-AU" err="1"/>
              <a:t>etur</a:t>
            </a:r>
            <a:r>
              <a:rPr lang="en-AU"/>
              <a:t> </a:t>
            </a:r>
            <a:r>
              <a:rPr lang="en-AU" err="1"/>
              <a:t>Adit</a:t>
            </a:r>
            <a:r>
              <a:rPr lang="en-AU"/>
              <a:t> </a:t>
            </a:r>
            <a:r>
              <a:rPr lang="en-AU" err="1"/>
              <a:t>eatas</a:t>
            </a:r>
            <a:r>
              <a:rPr lang="en-AU"/>
              <a:t> re </a:t>
            </a:r>
            <a:r>
              <a:rPr lang="en-AU" err="1"/>
              <a:t>nectoruntevelictatem</a:t>
            </a:r>
            <a:r>
              <a:rPr lang="en-AU"/>
              <a:t> </a:t>
            </a:r>
            <a:r>
              <a:rPr lang="en-AU" err="1"/>
              <a:t>quaeperum</a:t>
            </a:r>
            <a:endParaRPr lang="en-AU"/>
          </a:p>
        </p:txBody>
      </p:sp>
      <p:sp>
        <p:nvSpPr>
          <p:cNvPr id="7" name="Title 6"/>
          <p:cNvSpPr>
            <a:spLocks noGrp="1"/>
          </p:cNvSpPr>
          <p:nvPr>
            <p:ph type="title" hasCustomPrompt="1"/>
          </p:nvPr>
        </p:nvSpPr>
        <p:spPr>
          <a:xfrm>
            <a:off x="677866" y="1245263"/>
            <a:ext cx="4370400" cy="1177781"/>
          </a:xfrm>
          <a:prstGeom prst="rect">
            <a:avLst/>
          </a:prstGeom>
        </p:spPr>
        <p:txBody>
          <a:bodyPr vert="horz"/>
          <a:lstStyle>
            <a:lvl1pPr algn="l">
              <a:defRPr sz="3600" b="1" i="0">
                <a:solidFill>
                  <a:srgbClr val="009AC7"/>
                </a:solidFill>
                <a:latin typeface="Verdana"/>
                <a:cs typeface="Verdana"/>
              </a:defRPr>
            </a:lvl1pPr>
          </a:lstStyle>
          <a:p>
            <a:r>
              <a:rPr lang="en-AU" sz="3600"/>
              <a:t>Headline </a:t>
            </a:r>
            <a:br>
              <a:rPr lang="en-AU" sz="3600"/>
            </a:br>
            <a:r>
              <a:rPr lang="en-AU" sz="3600"/>
              <a:t>(Verdana Bold)</a:t>
            </a:r>
            <a:endParaRPr lang="en-US" sz="3600"/>
          </a:p>
        </p:txBody>
      </p:sp>
      <p:sp>
        <p:nvSpPr>
          <p:cNvPr id="9" name="Picture Placeholder 8"/>
          <p:cNvSpPr>
            <a:spLocks noGrp="1"/>
          </p:cNvSpPr>
          <p:nvPr>
            <p:ph type="pic" sz="quarter" idx="11"/>
          </p:nvPr>
        </p:nvSpPr>
        <p:spPr>
          <a:xfrm>
            <a:off x="5767013" y="2958266"/>
            <a:ext cx="3096000" cy="3899735"/>
          </a:xfrm>
          <a:prstGeom prst="rect">
            <a:avLst/>
          </a:prstGeom>
          <a:solidFill>
            <a:schemeClr val="bg1">
              <a:lumMod val="85000"/>
            </a:schemeClr>
          </a:solidFill>
        </p:spPr>
        <p:txBody>
          <a:bodyPr vert="horz"/>
          <a:lstStyle>
            <a:lvl1pPr marL="0" indent="0">
              <a:buFontTx/>
              <a:buNone/>
              <a:defRPr sz="1200" b="0" i="0">
                <a:latin typeface="Verdana"/>
                <a:cs typeface="Verdana"/>
              </a:defRPr>
            </a:lvl1pPr>
          </a:lstStyle>
          <a:p>
            <a:endParaRPr lang="en-US" dirty="0"/>
          </a:p>
        </p:txBody>
      </p:sp>
      <p:sp>
        <p:nvSpPr>
          <p:cNvPr id="5" name="Picture Placeholder 8"/>
          <p:cNvSpPr>
            <a:spLocks noGrp="1"/>
          </p:cNvSpPr>
          <p:nvPr>
            <p:ph type="pic" sz="quarter" idx="12"/>
          </p:nvPr>
        </p:nvSpPr>
        <p:spPr>
          <a:xfrm>
            <a:off x="5767013" y="1156417"/>
            <a:ext cx="1439998" cy="1266626"/>
          </a:xfrm>
          <a:prstGeom prst="rect">
            <a:avLst/>
          </a:prstGeom>
          <a:solidFill>
            <a:schemeClr val="bg1">
              <a:lumMod val="85000"/>
            </a:schemeClr>
          </a:solidFill>
        </p:spPr>
        <p:txBody>
          <a:bodyPr vert="horz"/>
          <a:lstStyle>
            <a:lvl1pPr marL="0" indent="0">
              <a:buFontTx/>
              <a:buNone/>
              <a:defRPr sz="1200" b="0" i="0">
                <a:latin typeface="Verdana"/>
                <a:cs typeface="Verdana"/>
              </a:defRPr>
            </a:lvl1pPr>
          </a:lstStyle>
          <a:p>
            <a:endParaRPr lang="en-US" dirty="0"/>
          </a:p>
        </p:txBody>
      </p:sp>
      <p:sp>
        <p:nvSpPr>
          <p:cNvPr id="6" name="Picture Placeholder 8"/>
          <p:cNvSpPr>
            <a:spLocks noGrp="1"/>
          </p:cNvSpPr>
          <p:nvPr>
            <p:ph type="pic" sz="quarter" idx="13"/>
          </p:nvPr>
        </p:nvSpPr>
        <p:spPr>
          <a:xfrm>
            <a:off x="7423015" y="1156417"/>
            <a:ext cx="1439998" cy="1266626"/>
          </a:xfrm>
          <a:prstGeom prst="rect">
            <a:avLst/>
          </a:prstGeom>
          <a:solidFill>
            <a:schemeClr val="bg1">
              <a:lumMod val="85000"/>
            </a:schemeClr>
          </a:solidFill>
        </p:spPr>
        <p:txBody>
          <a:bodyPr vert="horz"/>
          <a:lstStyle>
            <a:lvl1pPr marL="0" indent="0">
              <a:buFontTx/>
              <a:buNone/>
              <a:defRPr sz="1200" b="0" i="0">
                <a:latin typeface="Verdana"/>
                <a:cs typeface="Verdana"/>
              </a:defRPr>
            </a:lvl1pPr>
          </a:lstStyle>
          <a:p>
            <a:endParaRPr lang="en-US" dirty="0"/>
          </a:p>
        </p:txBody>
      </p:sp>
      <p:sp>
        <p:nvSpPr>
          <p:cNvPr id="4" name="Slide Number Placeholder 3"/>
          <p:cNvSpPr>
            <a:spLocks noGrp="1"/>
          </p:cNvSpPr>
          <p:nvPr>
            <p:ph type="sldNum" sz="quarter" idx="14"/>
          </p:nvPr>
        </p:nvSpPr>
        <p:spPr/>
        <p:txBody>
          <a:bodyPr/>
          <a:lstStyle/>
          <a:p>
            <a:fld id="{218B9C4F-B695-C54C-924B-61748EE6A7C5}" type="slidenum">
              <a:rPr lang="en-US" smtClean="0"/>
              <a:pPr/>
              <a:t>‹#›</a:t>
            </a:fld>
            <a:endParaRPr lang="en-US" dirty="0"/>
          </a:p>
        </p:txBody>
      </p:sp>
      <p:pic>
        <p:nvPicPr>
          <p:cNvPr id="8" name="Picture 7">
            <a:extLst>
              <a:ext uri="{FF2B5EF4-FFF2-40B4-BE49-F238E27FC236}">
                <a16:creationId xmlns:a16="http://schemas.microsoft.com/office/drawing/2014/main" id="{F623F383-7B62-402E-B3F3-32CD5A99D76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041823" y="160778"/>
            <a:ext cx="1821190" cy="648296"/>
          </a:xfrm>
          <a:prstGeom prst="rect">
            <a:avLst/>
          </a:prstGeom>
        </p:spPr>
      </p:pic>
    </p:spTree>
    <p:extLst>
      <p:ext uri="{BB962C8B-B14F-4D97-AF65-F5344CB8AC3E}">
        <p14:creationId xmlns:p14="http://schemas.microsoft.com/office/powerpoint/2010/main" val="26301398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B Text and multiple pictures">
    <p:spTree>
      <p:nvGrpSpPr>
        <p:cNvPr id="1" name=""/>
        <p:cNvGrpSpPr/>
        <p:nvPr/>
      </p:nvGrpSpPr>
      <p:grpSpPr>
        <a:xfrm>
          <a:off x="0" y="0"/>
          <a:ext cx="0" cy="0"/>
          <a:chOff x="0" y="0"/>
          <a:chExt cx="0" cy="0"/>
        </a:xfrm>
      </p:grpSpPr>
      <p:sp>
        <p:nvSpPr>
          <p:cNvPr id="3" name="Text Placeholder 4"/>
          <p:cNvSpPr>
            <a:spLocks noGrp="1"/>
          </p:cNvSpPr>
          <p:nvPr>
            <p:ph type="body" sz="quarter" idx="10" hasCustomPrompt="1"/>
          </p:nvPr>
        </p:nvSpPr>
        <p:spPr>
          <a:xfrm>
            <a:off x="677866" y="2958265"/>
            <a:ext cx="4370400" cy="2501148"/>
          </a:xfrm>
          <a:prstGeom prst="rect">
            <a:avLst/>
          </a:prstGeom>
        </p:spPr>
        <p:txBody>
          <a:bodyPr vert="horz"/>
          <a:lstStyle>
            <a:lvl1pPr marL="0" indent="0">
              <a:lnSpc>
                <a:spcPts val="2400"/>
              </a:lnSpc>
              <a:spcBef>
                <a:spcPts val="0"/>
              </a:spcBef>
              <a:buFontTx/>
              <a:buNone/>
              <a:defRPr sz="1700" baseline="0">
                <a:latin typeface="Verdana"/>
              </a:defRPr>
            </a:lvl1pPr>
          </a:lstStyle>
          <a:p>
            <a:pPr lvl="0"/>
            <a:r>
              <a:rPr lang="en-AU"/>
              <a:t>Text (Verdana Regular)</a:t>
            </a:r>
          </a:p>
          <a:p>
            <a:pPr lvl="0"/>
            <a:r>
              <a:rPr lang="en-AU"/>
              <a:t>et </a:t>
            </a:r>
            <a:r>
              <a:rPr lang="en-AU" err="1"/>
              <a:t>velicibus</a:t>
            </a:r>
            <a:r>
              <a:rPr lang="en-AU"/>
              <a:t> el et </a:t>
            </a:r>
            <a:r>
              <a:rPr lang="en-AU" err="1"/>
              <a:t>magnatet</a:t>
            </a:r>
            <a:r>
              <a:rPr lang="en-AU"/>
              <a:t> am, </a:t>
            </a:r>
            <a:r>
              <a:rPr lang="en-AU" err="1"/>
              <a:t>laborru</a:t>
            </a:r>
            <a:r>
              <a:rPr lang="en-AU"/>
              <a:t> </a:t>
            </a:r>
            <a:r>
              <a:rPr lang="en-AU" err="1"/>
              <a:t>mendips</a:t>
            </a:r>
            <a:r>
              <a:rPr lang="en-AU"/>
              <a:t> </a:t>
            </a:r>
            <a:r>
              <a:rPr lang="en-AU" err="1"/>
              <a:t>apieni</a:t>
            </a:r>
            <a:r>
              <a:rPr lang="en-AU"/>
              <a:t> </a:t>
            </a:r>
            <a:r>
              <a:rPr lang="en-AU" err="1"/>
              <a:t>omnimporibus</a:t>
            </a:r>
            <a:r>
              <a:rPr lang="en-AU"/>
              <a:t> et </a:t>
            </a:r>
            <a:r>
              <a:rPr lang="en-AU" err="1"/>
              <a:t>perepellut</a:t>
            </a:r>
            <a:r>
              <a:rPr lang="en-AU"/>
              <a:t> </a:t>
            </a:r>
            <a:r>
              <a:rPr lang="en-AU" err="1"/>
              <a:t>adis</a:t>
            </a:r>
            <a:r>
              <a:rPr lang="en-AU"/>
              <a:t> </a:t>
            </a:r>
            <a:r>
              <a:rPr lang="en-AU" err="1"/>
              <a:t>sequi</a:t>
            </a:r>
            <a:r>
              <a:rPr lang="en-AU"/>
              <a:t> </a:t>
            </a:r>
            <a:r>
              <a:rPr lang="en-AU" err="1"/>
              <a:t>cus</a:t>
            </a:r>
            <a:r>
              <a:rPr lang="en-AU"/>
              <a:t> et </a:t>
            </a:r>
            <a:r>
              <a:rPr lang="en-AU" err="1"/>
              <a:t>aliquid</a:t>
            </a:r>
            <a:r>
              <a:rPr lang="en-AU"/>
              <a:t> </a:t>
            </a:r>
            <a:r>
              <a:rPr lang="en-AU" err="1"/>
              <a:t>molorere</a:t>
            </a:r>
            <a:r>
              <a:rPr lang="en-AU"/>
              <a:t>, </a:t>
            </a:r>
            <a:r>
              <a:rPr lang="en-AU" err="1"/>
              <a:t>cullaut</a:t>
            </a:r>
            <a:r>
              <a:rPr lang="en-AU"/>
              <a:t> </a:t>
            </a:r>
            <a:r>
              <a:rPr lang="en-AU" err="1"/>
              <a:t>adion</a:t>
            </a:r>
            <a:r>
              <a:rPr lang="en-AU"/>
              <a:t> </a:t>
            </a:r>
            <a:r>
              <a:rPr lang="en-AU" err="1"/>
              <a:t>est</a:t>
            </a:r>
            <a:r>
              <a:rPr lang="en-AU"/>
              <a:t> </a:t>
            </a:r>
            <a:r>
              <a:rPr lang="en-AU" err="1"/>
              <a:t>magnimp</a:t>
            </a:r>
            <a:r>
              <a:rPr lang="en-AU"/>
              <a:t> </a:t>
            </a:r>
            <a:r>
              <a:rPr lang="en-AU" err="1"/>
              <a:t>oremporibus</a:t>
            </a:r>
            <a:r>
              <a:rPr lang="en-AU"/>
              <a:t>, </a:t>
            </a:r>
            <a:r>
              <a:rPr lang="en-AU" err="1"/>
              <a:t>conem</a:t>
            </a:r>
            <a:r>
              <a:rPr lang="en-AU"/>
              <a:t> </a:t>
            </a:r>
            <a:r>
              <a:rPr lang="en-AU" err="1"/>
              <a:t>etur</a:t>
            </a:r>
            <a:r>
              <a:rPr lang="en-AU"/>
              <a:t> </a:t>
            </a:r>
            <a:r>
              <a:rPr lang="en-AU" err="1"/>
              <a:t>Adit</a:t>
            </a:r>
            <a:r>
              <a:rPr lang="en-AU"/>
              <a:t> </a:t>
            </a:r>
            <a:r>
              <a:rPr lang="en-AU" err="1"/>
              <a:t>eatas</a:t>
            </a:r>
            <a:r>
              <a:rPr lang="en-AU"/>
              <a:t> re </a:t>
            </a:r>
            <a:r>
              <a:rPr lang="en-AU" err="1"/>
              <a:t>nectoruntevelictatem</a:t>
            </a:r>
            <a:r>
              <a:rPr lang="en-AU"/>
              <a:t> </a:t>
            </a:r>
            <a:r>
              <a:rPr lang="en-AU" err="1"/>
              <a:t>quaeperum</a:t>
            </a:r>
            <a:endParaRPr lang="en-AU"/>
          </a:p>
        </p:txBody>
      </p:sp>
      <p:sp>
        <p:nvSpPr>
          <p:cNvPr id="7" name="Title 6"/>
          <p:cNvSpPr>
            <a:spLocks noGrp="1"/>
          </p:cNvSpPr>
          <p:nvPr>
            <p:ph type="title" hasCustomPrompt="1"/>
          </p:nvPr>
        </p:nvSpPr>
        <p:spPr>
          <a:xfrm>
            <a:off x="677866" y="1245263"/>
            <a:ext cx="4370400" cy="1177781"/>
          </a:xfrm>
          <a:prstGeom prst="rect">
            <a:avLst/>
          </a:prstGeom>
        </p:spPr>
        <p:txBody>
          <a:bodyPr vert="horz"/>
          <a:lstStyle>
            <a:lvl1pPr algn="l">
              <a:defRPr sz="3600" b="1" i="0">
                <a:solidFill>
                  <a:srgbClr val="009AC7"/>
                </a:solidFill>
                <a:latin typeface="Verdana"/>
                <a:cs typeface="Verdana"/>
              </a:defRPr>
            </a:lvl1pPr>
          </a:lstStyle>
          <a:p>
            <a:r>
              <a:rPr lang="en-AU" sz="3600"/>
              <a:t>Headline </a:t>
            </a:r>
            <a:br>
              <a:rPr lang="en-AU" sz="3600"/>
            </a:br>
            <a:r>
              <a:rPr lang="en-AU" sz="3600"/>
              <a:t>(Verdana Bold)</a:t>
            </a:r>
            <a:endParaRPr lang="en-US" sz="3600"/>
          </a:p>
        </p:txBody>
      </p:sp>
      <p:sp>
        <p:nvSpPr>
          <p:cNvPr id="9" name="Picture Placeholder 8"/>
          <p:cNvSpPr>
            <a:spLocks noGrp="1"/>
          </p:cNvSpPr>
          <p:nvPr>
            <p:ph type="pic" sz="quarter" idx="11"/>
          </p:nvPr>
        </p:nvSpPr>
        <p:spPr>
          <a:xfrm>
            <a:off x="5767013" y="1245262"/>
            <a:ext cx="3096000" cy="2664237"/>
          </a:xfrm>
          <a:prstGeom prst="rect">
            <a:avLst/>
          </a:prstGeom>
          <a:solidFill>
            <a:schemeClr val="bg1">
              <a:lumMod val="85000"/>
            </a:schemeClr>
          </a:solidFill>
        </p:spPr>
        <p:txBody>
          <a:bodyPr vert="horz"/>
          <a:lstStyle>
            <a:lvl1pPr marL="0" indent="0">
              <a:buFontTx/>
              <a:buNone/>
              <a:defRPr sz="1200" b="0" i="0">
                <a:latin typeface="Verdana"/>
                <a:cs typeface="Verdana"/>
              </a:defRPr>
            </a:lvl1pPr>
          </a:lstStyle>
          <a:p>
            <a:endParaRPr lang="en-US" dirty="0"/>
          </a:p>
        </p:txBody>
      </p:sp>
      <p:sp>
        <p:nvSpPr>
          <p:cNvPr id="5" name="Picture Placeholder 8"/>
          <p:cNvSpPr>
            <a:spLocks noGrp="1"/>
          </p:cNvSpPr>
          <p:nvPr>
            <p:ph type="pic" sz="quarter" idx="12"/>
          </p:nvPr>
        </p:nvSpPr>
        <p:spPr>
          <a:xfrm>
            <a:off x="5767013" y="4192788"/>
            <a:ext cx="1439998" cy="1266626"/>
          </a:xfrm>
          <a:prstGeom prst="rect">
            <a:avLst/>
          </a:prstGeom>
          <a:solidFill>
            <a:schemeClr val="bg1">
              <a:lumMod val="85000"/>
            </a:schemeClr>
          </a:solidFill>
        </p:spPr>
        <p:txBody>
          <a:bodyPr vert="horz"/>
          <a:lstStyle>
            <a:lvl1pPr marL="0" indent="0">
              <a:buFontTx/>
              <a:buNone/>
              <a:defRPr sz="1200" b="0" i="0">
                <a:latin typeface="Verdana"/>
                <a:cs typeface="Verdana"/>
              </a:defRPr>
            </a:lvl1pPr>
          </a:lstStyle>
          <a:p>
            <a:endParaRPr lang="en-US" dirty="0"/>
          </a:p>
        </p:txBody>
      </p:sp>
      <p:sp>
        <p:nvSpPr>
          <p:cNvPr id="6" name="Picture Placeholder 8"/>
          <p:cNvSpPr>
            <a:spLocks noGrp="1"/>
          </p:cNvSpPr>
          <p:nvPr>
            <p:ph type="pic" sz="quarter" idx="13"/>
          </p:nvPr>
        </p:nvSpPr>
        <p:spPr>
          <a:xfrm>
            <a:off x="7423015" y="4192788"/>
            <a:ext cx="1439998" cy="1266626"/>
          </a:xfrm>
          <a:prstGeom prst="rect">
            <a:avLst/>
          </a:prstGeom>
          <a:solidFill>
            <a:schemeClr val="bg1">
              <a:lumMod val="85000"/>
            </a:schemeClr>
          </a:solidFill>
        </p:spPr>
        <p:txBody>
          <a:bodyPr vert="horz"/>
          <a:lstStyle>
            <a:lvl1pPr marL="0" indent="0">
              <a:buFontTx/>
              <a:buNone/>
              <a:defRPr sz="1200" b="0" i="0">
                <a:latin typeface="Verdana"/>
                <a:cs typeface="Verdana"/>
              </a:defRPr>
            </a:lvl1pPr>
          </a:lstStyle>
          <a:p>
            <a:endParaRPr lang="en-US" dirty="0"/>
          </a:p>
        </p:txBody>
      </p:sp>
      <p:sp>
        <p:nvSpPr>
          <p:cNvPr id="4" name="Slide Number Placeholder 3"/>
          <p:cNvSpPr>
            <a:spLocks noGrp="1"/>
          </p:cNvSpPr>
          <p:nvPr>
            <p:ph type="sldNum" sz="quarter" idx="14"/>
          </p:nvPr>
        </p:nvSpPr>
        <p:spPr/>
        <p:txBody>
          <a:bodyPr/>
          <a:lstStyle/>
          <a:p>
            <a:fld id="{218B9C4F-B695-C54C-924B-61748EE6A7C5}" type="slidenum">
              <a:rPr lang="en-US" smtClean="0"/>
              <a:pPr/>
              <a:t>‹#›</a:t>
            </a:fld>
            <a:endParaRPr lang="en-US" dirty="0"/>
          </a:p>
        </p:txBody>
      </p:sp>
      <p:pic>
        <p:nvPicPr>
          <p:cNvPr id="8" name="Picture 7">
            <a:extLst>
              <a:ext uri="{FF2B5EF4-FFF2-40B4-BE49-F238E27FC236}">
                <a16:creationId xmlns:a16="http://schemas.microsoft.com/office/drawing/2014/main" id="{E522147E-A020-48CE-B333-C896902379D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041823" y="160778"/>
            <a:ext cx="1821190" cy="648296"/>
          </a:xfrm>
          <a:prstGeom prst="rect">
            <a:avLst/>
          </a:prstGeom>
        </p:spPr>
      </p:pic>
    </p:spTree>
    <p:extLst>
      <p:ext uri="{BB962C8B-B14F-4D97-AF65-F5344CB8AC3E}">
        <p14:creationId xmlns:p14="http://schemas.microsoft.com/office/powerpoint/2010/main" val="37185105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A Multiple pictures">
    <p:spTree>
      <p:nvGrpSpPr>
        <p:cNvPr id="1" name=""/>
        <p:cNvGrpSpPr/>
        <p:nvPr/>
      </p:nvGrpSpPr>
      <p:grpSpPr>
        <a:xfrm>
          <a:off x="0" y="0"/>
          <a:ext cx="0" cy="0"/>
          <a:chOff x="0" y="0"/>
          <a:chExt cx="0" cy="0"/>
        </a:xfrm>
      </p:grpSpPr>
      <p:sp>
        <p:nvSpPr>
          <p:cNvPr id="8" name="Picture Placeholder 8"/>
          <p:cNvSpPr>
            <a:spLocks noGrp="1"/>
          </p:cNvSpPr>
          <p:nvPr>
            <p:ph type="pic" sz="quarter" idx="14"/>
          </p:nvPr>
        </p:nvSpPr>
        <p:spPr>
          <a:xfrm>
            <a:off x="671513" y="1245262"/>
            <a:ext cx="4379913" cy="2664237"/>
          </a:xfrm>
          <a:prstGeom prst="rect">
            <a:avLst/>
          </a:prstGeom>
          <a:solidFill>
            <a:schemeClr val="bg1">
              <a:lumMod val="85000"/>
            </a:schemeClr>
          </a:solidFill>
        </p:spPr>
        <p:txBody>
          <a:bodyPr vert="horz"/>
          <a:lstStyle>
            <a:lvl1pPr marL="0" indent="0">
              <a:buFontTx/>
              <a:buNone/>
              <a:defRPr sz="1200" b="0" i="0">
                <a:latin typeface="Verdana"/>
                <a:cs typeface="Verdana"/>
              </a:defRPr>
            </a:lvl1pPr>
          </a:lstStyle>
          <a:p>
            <a:endParaRPr lang="en-US" dirty="0"/>
          </a:p>
        </p:txBody>
      </p:sp>
      <p:sp>
        <p:nvSpPr>
          <p:cNvPr id="10" name="Picture Placeholder 8"/>
          <p:cNvSpPr>
            <a:spLocks noGrp="1"/>
          </p:cNvSpPr>
          <p:nvPr>
            <p:ph type="pic" sz="quarter" idx="15"/>
          </p:nvPr>
        </p:nvSpPr>
        <p:spPr>
          <a:xfrm>
            <a:off x="671511" y="4192788"/>
            <a:ext cx="2052000" cy="1266626"/>
          </a:xfrm>
          <a:prstGeom prst="rect">
            <a:avLst/>
          </a:prstGeom>
          <a:solidFill>
            <a:schemeClr val="bg1">
              <a:lumMod val="85000"/>
            </a:schemeClr>
          </a:solidFill>
        </p:spPr>
        <p:txBody>
          <a:bodyPr vert="horz"/>
          <a:lstStyle>
            <a:lvl1pPr marL="0" indent="0">
              <a:buFontTx/>
              <a:buNone/>
              <a:defRPr sz="1200" b="0" i="0">
                <a:latin typeface="Verdana"/>
                <a:cs typeface="Verdana"/>
              </a:defRPr>
            </a:lvl1pPr>
          </a:lstStyle>
          <a:p>
            <a:endParaRPr lang="en-US" dirty="0"/>
          </a:p>
        </p:txBody>
      </p:sp>
      <p:sp>
        <p:nvSpPr>
          <p:cNvPr id="13" name="Picture Placeholder 8"/>
          <p:cNvSpPr>
            <a:spLocks noGrp="1"/>
          </p:cNvSpPr>
          <p:nvPr>
            <p:ph type="pic" sz="quarter" idx="16"/>
          </p:nvPr>
        </p:nvSpPr>
        <p:spPr>
          <a:xfrm>
            <a:off x="2999425" y="4192788"/>
            <a:ext cx="2052000" cy="1266626"/>
          </a:xfrm>
          <a:prstGeom prst="rect">
            <a:avLst/>
          </a:prstGeom>
          <a:solidFill>
            <a:schemeClr val="bg1">
              <a:lumMod val="85000"/>
            </a:schemeClr>
          </a:solidFill>
        </p:spPr>
        <p:txBody>
          <a:bodyPr vert="horz"/>
          <a:lstStyle>
            <a:lvl1pPr marL="0" indent="0">
              <a:buFontTx/>
              <a:buNone/>
              <a:defRPr sz="1200" b="0" i="0">
                <a:latin typeface="Verdana"/>
                <a:cs typeface="Verdana"/>
              </a:defRPr>
            </a:lvl1pPr>
          </a:lstStyle>
          <a:p>
            <a:endParaRPr lang="en-US" dirty="0"/>
          </a:p>
        </p:txBody>
      </p:sp>
      <p:sp>
        <p:nvSpPr>
          <p:cNvPr id="11" name="Picture Placeholder 8"/>
          <p:cNvSpPr>
            <a:spLocks noGrp="1"/>
          </p:cNvSpPr>
          <p:nvPr>
            <p:ph type="pic" sz="quarter" idx="11"/>
          </p:nvPr>
        </p:nvSpPr>
        <p:spPr>
          <a:xfrm>
            <a:off x="5767013" y="1245262"/>
            <a:ext cx="3096000" cy="5612738"/>
          </a:xfrm>
          <a:prstGeom prst="rect">
            <a:avLst/>
          </a:prstGeom>
          <a:solidFill>
            <a:schemeClr val="bg1">
              <a:lumMod val="85000"/>
            </a:schemeClr>
          </a:solidFill>
        </p:spPr>
        <p:txBody>
          <a:bodyPr vert="horz"/>
          <a:lstStyle>
            <a:lvl1pPr marL="0" indent="0">
              <a:buFontTx/>
              <a:buNone/>
              <a:defRPr sz="1200" b="0" i="0">
                <a:latin typeface="Verdana"/>
                <a:cs typeface="Verdana"/>
              </a:defRPr>
            </a:lvl1pPr>
          </a:lstStyle>
          <a:p>
            <a:endParaRPr lang="en-US" dirty="0"/>
          </a:p>
        </p:txBody>
      </p:sp>
      <p:sp>
        <p:nvSpPr>
          <p:cNvPr id="3" name="Slide Number Placeholder 2"/>
          <p:cNvSpPr>
            <a:spLocks noGrp="1"/>
          </p:cNvSpPr>
          <p:nvPr>
            <p:ph type="sldNum" sz="quarter" idx="17"/>
          </p:nvPr>
        </p:nvSpPr>
        <p:spPr/>
        <p:txBody>
          <a:bodyPr/>
          <a:lstStyle/>
          <a:p>
            <a:fld id="{218B9C4F-B695-C54C-924B-61748EE6A7C5}" type="slidenum">
              <a:rPr lang="en-US" smtClean="0"/>
              <a:pPr/>
              <a:t>‹#›</a:t>
            </a:fld>
            <a:endParaRPr lang="en-US" dirty="0"/>
          </a:p>
        </p:txBody>
      </p:sp>
      <p:pic>
        <p:nvPicPr>
          <p:cNvPr id="7" name="Picture 6">
            <a:extLst>
              <a:ext uri="{FF2B5EF4-FFF2-40B4-BE49-F238E27FC236}">
                <a16:creationId xmlns:a16="http://schemas.microsoft.com/office/drawing/2014/main" id="{5DB65F47-3552-47FA-9487-CFF3A6C1884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041823" y="160778"/>
            <a:ext cx="1821190" cy="648296"/>
          </a:xfrm>
          <a:prstGeom prst="rect">
            <a:avLst/>
          </a:prstGeom>
        </p:spPr>
      </p:pic>
    </p:spTree>
    <p:extLst>
      <p:ext uri="{BB962C8B-B14F-4D97-AF65-F5344CB8AC3E}">
        <p14:creationId xmlns:p14="http://schemas.microsoft.com/office/powerpoint/2010/main" val="10950207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B Multiple pictures">
    <p:spTree>
      <p:nvGrpSpPr>
        <p:cNvPr id="1" name=""/>
        <p:cNvGrpSpPr/>
        <p:nvPr/>
      </p:nvGrpSpPr>
      <p:grpSpPr>
        <a:xfrm>
          <a:off x="0" y="0"/>
          <a:ext cx="0" cy="0"/>
          <a:chOff x="0" y="0"/>
          <a:chExt cx="0" cy="0"/>
        </a:xfrm>
      </p:grpSpPr>
      <p:sp>
        <p:nvSpPr>
          <p:cNvPr id="9" name="Picture Placeholder 8"/>
          <p:cNvSpPr>
            <a:spLocks noGrp="1"/>
          </p:cNvSpPr>
          <p:nvPr>
            <p:ph type="pic" sz="quarter" idx="11"/>
          </p:nvPr>
        </p:nvSpPr>
        <p:spPr>
          <a:xfrm>
            <a:off x="5767013" y="1245262"/>
            <a:ext cx="3096000" cy="2664237"/>
          </a:xfrm>
          <a:prstGeom prst="rect">
            <a:avLst/>
          </a:prstGeom>
          <a:solidFill>
            <a:schemeClr val="bg1">
              <a:lumMod val="85000"/>
            </a:schemeClr>
          </a:solidFill>
        </p:spPr>
        <p:txBody>
          <a:bodyPr vert="horz"/>
          <a:lstStyle>
            <a:lvl1pPr marL="0" indent="0">
              <a:buFontTx/>
              <a:buNone/>
              <a:defRPr sz="1200" b="0" i="0">
                <a:latin typeface="Verdana"/>
                <a:cs typeface="Verdana"/>
              </a:defRPr>
            </a:lvl1pPr>
          </a:lstStyle>
          <a:p>
            <a:endParaRPr lang="en-US" dirty="0"/>
          </a:p>
        </p:txBody>
      </p:sp>
      <p:sp>
        <p:nvSpPr>
          <p:cNvPr id="5" name="Picture Placeholder 8"/>
          <p:cNvSpPr>
            <a:spLocks noGrp="1"/>
          </p:cNvSpPr>
          <p:nvPr>
            <p:ph type="pic" sz="quarter" idx="12"/>
          </p:nvPr>
        </p:nvSpPr>
        <p:spPr>
          <a:xfrm>
            <a:off x="5767013" y="4192788"/>
            <a:ext cx="1439998" cy="1266626"/>
          </a:xfrm>
          <a:prstGeom prst="rect">
            <a:avLst/>
          </a:prstGeom>
          <a:solidFill>
            <a:schemeClr val="bg1">
              <a:lumMod val="85000"/>
            </a:schemeClr>
          </a:solidFill>
        </p:spPr>
        <p:txBody>
          <a:bodyPr vert="horz"/>
          <a:lstStyle>
            <a:lvl1pPr marL="0" indent="0">
              <a:buFontTx/>
              <a:buNone/>
              <a:defRPr sz="1200" b="0" i="0">
                <a:latin typeface="Verdana"/>
                <a:cs typeface="Verdana"/>
              </a:defRPr>
            </a:lvl1pPr>
          </a:lstStyle>
          <a:p>
            <a:endParaRPr lang="en-US" dirty="0"/>
          </a:p>
        </p:txBody>
      </p:sp>
      <p:sp>
        <p:nvSpPr>
          <p:cNvPr id="6" name="Picture Placeholder 8"/>
          <p:cNvSpPr>
            <a:spLocks noGrp="1"/>
          </p:cNvSpPr>
          <p:nvPr>
            <p:ph type="pic" sz="quarter" idx="13"/>
          </p:nvPr>
        </p:nvSpPr>
        <p:spPr>
          <a:xfrm>
            <a:off x="7423015" y="4192788"/>
            <a:ext cx="1439998" cy="1266626"/>
          </a:xfrm>
          <a:prstGeom prst="rect">
            <a:avLst/>
          </a:prstGeom>
          <a:solidFill>
            <a:schemeClr val="bg1">
              <a:lumMod val="85000"/>
            </a:schemeClr>
          </a:solidFill>
        </p:spPr>
        <p:txBody>
          <a:bodyPr vert="horz"/>
          <a:lstStyle>
            <a:lvl1pPr marL="0" indent="0">
              <a:buFontTx/>
              <a:buNone/>
              <a:defRPr sz="1200" b="0" i="0">
                <a:latin typeface="Verdana"/>
                <a:cs typeface="Verdana"/>
              </a:defRPr>
            </a:lvl1pPr>
          </a:lstStyle>
          <a:p>
            <a:endParaRPr lang="en-US" dirty="0"/>
          </a:p>
        </p:txBody>
      </p:sp>
      <p:sp>
        <p:nvSpPr>
          <p:cNvPr id="8" name="Picture Placeholder 8"/>
          <p:cNvSpPr>
            <a:spLocks noGrp="1"/>
          </p:cNvSpPr>
          <p:nvPr>
            <p:ph type="pic" sz="quarter" idx="14"/>
          </p:nvPr>
        </p:nvSpPr>
        <p:spPr>
          <a:xfrm>
            <a:off x="671513" y="1245262"/>
            <a:ext cx="4379913" cy="2664237"/>
          </a:xfrm>
          <a:prstGeom prst="rect">
            <a:avLst/>
          </a:prstGeom>
          <a:solidFill>
            <a:schemeClr val="bg1">
              <a:lumMod val="85000"/>
            </a:schemeClr>
          </a:solidFill>
        </p:spPr>
        <p:txBody>
          <a:bodyPr vert="horz"/>
          <a:lstStyle>
            <a:lvl1pPr marL="0" indent="0">
              <a:buFontTx/>
              <a:buNone/>
              <a:defRPr sz="1200" b="0" i="0">
                <a:latin typeface="Verdana"/>
                <a:cs typeface="Verdana"/>
              </a:defRPr>
            </a:lvl1pPr>
          </a:lstStyle>
          <a:p>
            <a:endParaRPr lang="en-US" dirty="0"/>
          </a:p>
        </p:txBody>
      </p:sp>
      <p:sp>
        <p:nvSpPr>
          <p:cNvPr id="10" name="Picture Placeholder 8"/>
          <p:cNvSpPr>
            <a:spLocks noGrp="1"/>
          </p:cNvSpPr>
          <p:nvPr>
            <p:ph type="pic" sz="quarter" idx="15"/>
          </p:nvPr>
        </p:nvSpPr>
        <p:spPr>
          <a:xfrm>
            <a:off x="671511" y="4192788"/>
            <a:ext cx="2052000" cy="1266626"/>
          </a:xfrm>
          <a:prstGeom prst="rect">
            <a:avLst/>
          </a:prstGeom>
          <a:solidFill>
            <a:schemeClr val="bg1">
              <a:lumMod val="85000"/>
            </a:schemeClr>
          </a:solidFill>
        </p:spPr>
        <p:txBody>
          <a:bodyPr vert="horz"/>
          <a:lstStyle>
            <a:lvl1pPr marL="0" indent="0">
              <a:buFontTx/>
              <a:buNone/>
              <a:defRPr sz="1200" b="0" i="0">
                <a:latin typeface="Verdana"/>
                <a:cs typeface="Verdana"/>
              </a:defRPr>
            </a:lvl1pPr>
          </a:lstStyle>
          <a:p>
            <a:endParaRPr lang="en-US" dirty="0"/>
          </a:p>
        </p:txBody>
      </p:sp>
      <p:sp>
        <p:nvSpPr>
          <p:cNvPr id="13" name="Picture Placeholder 8"/>
          <p:cNvSpPr>
            <a:spLocks noGrp="1"/>
          </p:cNvSpPr>
          <p:nvPr>
            <p:ph type="pic" sz="quarter" idx="16"/>
          </p:nvPr>
        </p:nvSpPr>
        <p:spPr>
          <a:xfrm>
            <a:off x="2999425" y="4192788"/>
            <a:ext cx="2052000" cy="1266626"/>
          </a:xfrm>
          <a:prstGeom prst="rect">
            <a:avLst/>
          </a:prstGeom>
          <a:solidFill>
            <a:schemeClr val="bg1">
              <a:lumMod val="85000"/>
            </a:schemeClr>
          </a:solidFill>
        </p:spPr>
        <p:txBody>
          <a:bodyPr vert="horz"/>
          <a:lstStyle>
            <a:lvl1pPr marL="0" indent="0">
              <a:buFontTx/>
              <a:buNone/>
              <a:defRPr sz="1200" b="0" i="0">
                <a:latin typeface="Verdana"/>
                <a:cs typeface="Verdana"/>
              </a:defRPr>
            </a:lvl1pPr>
          </a:lstStyle>
          <a:p>
            <a:endParaRPr lang="en-US" dirty="0"/>
          </a:p>
        </p:txBody>
      </p:sp>
      <p:sp>
        <p:nvSpPr>
          <p:cNvPr id="3" name="Slide Number Placeholder 2"/>
          <p:cNvSpPr>
            <a:spLocks noGrp="1"/>
          </p:cNvSpPr>
          <p:nvPr>
            <p:ph type="sldNum" sz="quarter" idx="17"/>
          </p:nvPr>
        </p:nvSpPr>
        <p:spPr/>
        <p:txBody>
          <a:bodyPr/>
          <a:lstStyle/>
          <a:p>
            <a:fld id="{218B9C4F-B695-C54C-924B-61748EE6A7C5}" type="slidenum">
              <a:rPr lang="en-US" smtClean="0"/>
              <a:pPr/>
              <a:t>‹#›</a:t>
            </a:fld>
            <a:endParaRPr lang="en-US" dirty="0"/>
          </a:p>
        </p:txBody>
      </p:sp>
      <p:pic>
        <p:nvPicPr>
          <p:cNvPr id="11" name="Picture 10">
            <a:extLst>
              <a:ext uri="{FF2B5EF4-FFF2-40B4-BE49-F238E27FC236}">
                <a16:creationId xmlns:a16="http://schemas.microsoft.com/office/drawing/2014/main" id="{07DD6E4C-F124-4D3C-9FDB-6BD40028C9D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041823" y="160778"/>
            <a:ext cx="1821190" cy="648296"/>
          </a:xfrm>
          <a:prstGeom prst="rect">
            <a:avLst/>
          </a:prstGeom>
        </p:spPr>
      </p:pic>
    </p:spTree>
    <p:extLst>
      <p:ext uri="{BB962C8B-B14F-4D97-AF65-F5344CB8AC3E}">
        <p14:creationId xmlns:p14="http://schemas.microsoft.com/office/powerpoint/2010/main" val="199427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A Full picture">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18B9C4F-B695-C54C-924B-61748EE6A7C5}" type="slidenum">
              <a:rPr lang="en-US" smtClean="0"/>
              <a:pPr/>
              <a:t>‹#›</a:t>
            </a:fld>
            <a:endParaRPr lang="en-US" dirty="0"/>
          </a:p>
        </p:txBody>
      </p:sp>
      <p:sp>
        <p:nvSpPr>
          <p:cNvPr id="9" name="Picture Placeholder 8"/>
          <p:cNvSpPr>
            <a:spLocks noGrp="1"/>
          </p:cNvSpPr>
          <p:nvPr>
            <p:ph type="pic" sz="quarter" idx="11"/>
          </p:nvPr>
        </p:nvSpPr>
        <p:spPr>
          <a:xfrm>
            <a:off x="660401" y="1245262"/>
            <a:ext cx="8202613" cy="5612738"/>
          </a:xfrm>
          <a:prstGeom prst="rect">
            <a:avLst/>
          </a:prstGeom>
          <a:solidFill>
            <a:schemeClr val="bg1">
              <a:lumMod val="85000"/>
            </a:schemeClr>
          </a:solidFill>
        </p:spPr>
        <p:txBody>
          <a:bodyPr vert="horz"/>
          <a:lstStyle>
            <a:lvl1pPr marL="0" indent="0">
              <a:buFontTx/>
              <a:buNone/>
              <a:defRPr sz="1200" b="0" i="0">
                <a:latin typeface="Verdana"/>
                <a:cs typeface="Verdana"/>
              </a:defRPr>
            </a:lvl1pPr>
          </a:lstStyle>
          <a:p>
            <a:endParaRPr lang="en-US" dirty="0"/>
          </a:p>
        </p:txBody>
      </p:sp>
      <p:pic>
        <p:nvPicPr>
          <p:cNvPr id="4" name="Picture 3">
            <a:extLst>
              <a:ext uri="{FF2B5EF4-FFF2-40B4-BE49-F238E27FC236}">
                <a16:creationId xmlns:a16="http://schemas.microsoft.com/office/drawing/2014/main" id="{2C0D829A-448F-495A-959F-5A2826AEB20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041823" y="160778"/>
            <a:ext cx="1821190" cy="648296"/>
          </a:xfrm>
          <a:prstGeom prst="rect">
            <a:avLst/>
          </a:prstGeom>
        </p:spPr>
      </p:pic>
    </p:spTree>
    <p:extLst>
      <p:ext uri="{BB962C8B-B14F-4D97-AF65-F5344CB8AC3E}">
        <p14:creationId xmlns:p14="http://schemas.microsoft.com/office/powerpoint/2010/main" val="36906401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B Full picture">
    <p:spTree>
      <p:nvGrpSpPr>
        <p:cNvPr id="1" name=""/>
        <p:cNvGrpSpPr/>
        <p:nvPr/>
      </p:nvGrpSpPr>
      <p:grpSpPr>
        <a:xfrm>
          <a:off x="0" y="0"/>
          <a:ext cx="0" cy="0"/>
          <a:chOff x="0" y="0"/>
          <a:chExt cx="0" cy="0"/>
        </a:xfrm>
      </p:grpSpPr>
      <p:sp>
        <p:nvSpPr>
          <p:cNvPr id="9" name="Picture Placeholder 8"/>
          <p:cNvSpPr>
            <a:spLocks noGrp="1"/>
          </p:cNvSpPr>
          <p:nvPr>
            <p:ph type="pic" sz="quarter" idx="11"/>
          </p:nvPr>
        </p:nvSpPr>
        <p:spPr>
          <a:xfrm>
            <a:off x="660401" y="1245262"/>
            <a:ext cx="8202613" cy="4215738"/>
          </a:xfrm>
          <a:prstGeom prst="rect">
            <a:avLst/>
          </a:prstGeom>
          <a:solidFill>
            <a:schemeClr val="bg1">
              <a:lumMod val="85000"/>
            </a:schemeClr>
          </a:solidFill>
        </p:spPr>
        <p:txBody>
          <a:bodyPr vert="horz"/>
          <a:lstStyle>
            <a:lvl1pPr marL="0" indent="0">
              <a:buFontTx/>
              <a:buNone/>
              <a:defRPr sz="1200" b="0" i="0">
                <a:latin typeface="Verdana"/>
                <a:cs typeface="Verdana"/>
              </a:defRPr>
            </a:lvl1pPr>
          </a:lstStyle>
          <a:p>
            <a:endParaRPr lang="en-US" dirty="0"/>
          </a:p>
        </p:txBody>
      </p:sp>
      <p:sp>
        <p:nvSpPr>
          <p:cNvPr id="3" name="Slide Number Placeholder 2"/>
          <p:cNvSpPr>
            <a:spLocks noGrp="1"/>
          </p:cNvSpPr>
          <p:nvPr>
            <p:ph type="sldNum" sz="quarter" idx="12"/>
          </p:nvPr>
        </p:nvSpPr>
        <p:spPr/>
        <p:txBody>
          <a:bodyPr/>
          <a:lstStyle/>
          <a:p>
            <a:fld id="{218B9C4F-B695-C54C-924B-61748EE6A7C5}" type="slidenum">
              <a:rPr lang="en-US" smtClean="0"/>
              <a:pPr/>
              <a:t>‹#›</a:t>
            </a:fld>
            <a:endParaRPr lang="en-US" dirty="0"/>
          </a:p>
        </p:txBody>
      </p:sp>
      <p:pic>
        <p:nvPicPr>
          <p:cNvPr id="4" name="Picture 3">
            <a:extLst>
              <a:ext uri="{FF2B5EF4-FFF2-40B4-BE49-F238E27FC236}">
                <a16:creationId xmlns:a16="http://schemas.microsoft.com/office/drawing/2014/main" id="{DBBEFE78-E5C9-48FB-96E7-DE179EB958E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041823" y="160778"/>
            <a:ext cx="1821190" cy="648296"/>
          </a:xfrm>
          <a:prstGeom prst="rect">
            <a:avLst/>
          </a:prstGeom>
        </p:spPr>
      </p:pic>
    </p:spTree>
    <p:extLst>
      <p:ext uri="{BB962C8B-B14F-4D97-AF65-F5344CB8AC3E}">
        <p14:creationId xmlns:p14="http://schemas.microsoft.com/office/powerpoint/2010/main" val="19673898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7 End Slide">
    <p:bg>
      <p:bgPr>
        <a:solidFill>
          <a:srgbClr val="00467F"/>
        </a:solidFill>
        <a:effectLst/>
      </p:bgPr>
    </p:bg>
    <p:spTree>
      <p:nvGrpSpPr>
        <p:cNvPr id="1" name=""/>
        <p:cNvGrpSpPr/>
        <p:nvPr/>
      </p:nvGrpSpPr>
      <p:grpSpPr>
        <a:xfrm>
          <a:off x="0" y="0"/>
          <a:ext cx="0" cy="0"/>
          <a:chOff x="0" y="0"/>
          <a:chExt cx="0" cy="0"/>
        </a:xfrm>
      </p:grpSpPr>
      <p:sp>
        <p:nvSpPr>
          <p:cNvPr id="25" name="Text Placeholder 24"/>
          <p:cNvSpPr>
            <a:spLocks noGrp="1"/>
          </p:cNvSpPr>
          <p:nvPr>
            <p:ph type="body" sz="quarter" idx="10" hasCustomPrompt="1"/>
          </p:nvPr>
        </p:nvSpPr>
        <p:spPr>
          <a:xfrm>
            <a:off x="677864" y="2281238"/>
            <a:ext cx="8027987" cy="3179763"/>
          </a:xfrm>
          <a:prstGeom prst="rect">
            <a:avLst/>
          </a:prstGeom>
        </p:spPr>
        <p:txBody>
          <a:bodyPr vert="horz" anchor="b"/>
          <a:lstStyle>
            <a:lvl1pPr marL="0" indent="0">
              <a:buFontTx/>
              <a:buNone/>
              <a:defRPr sz="1800">
                <a:solidFill>
                  <a:schemeClr val="bg1"/>
                </a:solidFill>
                <a:latin typeface="Verdana"/>
              </a:defRPr>
            </a:lvl1pPr>
          </a:lstStyle>
          <a:p>
            <a:pPr lvl="0"/>
            <a:r>
              <a:rPr lang="en-AU"/>
              <a:t>Thank you</a:t>
            </a:r>
          </a:p>
        </p:txBody>
      </p:sp>
      <p:pic>
        <p:nvPicPr>
          <p:cNvPr id="3" name="Picture 2">
            <a:extLst>
              <a:ext uri="{FF2B5EF4-FFF2-40B4-BE49-F238E27FC236}">
                <a16:creationId xmlns:a16="http://schemas.microsoft.com/office/drawing/2014/main" id="{1B095A05-C2CF-474E-8F99-1C27CC37DB1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863471" y="329611"/>
            <a:ext cx="2998500" cy="1067388"/>
          </a:xfrm>
          <a:prstGeom prst="rect">
            <a:avLst/>
          </a:prstGeom>
        </p:spPr>
      </p:pic>
    </p:spTree>
    <p:extLst>
      <p:ext uri="{BB962C8B-B14F-4D97-AF65-F5344CB8AC3E}">
        <p14:creationId xmlns:p14="http://schemas.microsoft.com/office/powerpoint/2010/main" val="291270302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 Text only">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677866" y="2958265"/>
            <a:ext cx="4370400" cy="2501148"/>
          </a:xfrm>
          <a:prstGeom prst="rect">
            <a:avLst/>
          </a:prstGeom>
        </p:spPr>
        <p:txBody>
          <a:bodyPr vert="horz"/>
          <a:lstStyle>
            <a:lvl1pPr marL="0" indent="0">
              <a:lnSpc>
                <a:spcPts val="2400"/>
              </a:lnSpc>
              <a:spcBef>
                <a:spcPts val="0"/>
              </a:spcBef>
              <a:buFontTx/>
              <a:buNone/>
              <a:defRPr sz="1700" baseline="0">
                <a:latin typeface="Verdana"/>
              </a:defRPr>
            </a:lvl1pPr>
          </a:lstStyle>
          <a:p>
            <a:pPr lvl="0"/>
            <a:r>
              <a:rPr lang="en-AU"/>
              <a:t>Text (Verdana Regular)</a:t>
            </a:r>
          </a:p>
          <a:p>
            <a:pPr lvl="0"/>
            <a:r>
              <a:rPr lang="en-AU"/>
              <a:t>et </a:t>
            </a:r>
            <a:r>
              <a:rPr lang="en-AU" err="1"/>
              <a:t>velicibus</a:t>
            </a:r>
            <a:r>
              <a:rPr lang="en-AU"/>
              <a:t> el et </a:t>
            </a:r>
            <a:r>
              <a:rPr lang="en-AU" err="1"/>
              <a:t>magnatet</a:t>
            </a:r>
            <a:r>
              <a:rPr lang="en-AU"/>
              <a:t> am, </a:t>
            </a:r>
            <a:r>
              <a:rPr lang="en-AU" err="1"/>
              <a:t>laborru</a:t>
            </a:r>
            <a:r>
              <a:rPr lang="en-AU"/>
              <a:t> </a:t>
            </a:r>
            <a:r>
              <a:rPr lang="en-AU" err="1"/>
              <a:t>mendips</a:t>
            </a:r>
            <a:r>
              <a:rPr lang="en-AU"/>
              <a:t> </a:t>
            </a:r>
            <a:r>
              <a:rPr lang="en-AU" err="1"/>
              <a:t>apieni</a:t>
            </a:r>
            <a:r>
              <a:rPr lang="en-AU"/>
              <a:t> </a:t>
            </a:r>
            <a:r>
              <a:rPr lang="en-AU" err="1"/>
              <a:t>omnimporibus</a:t>
            </a:r>
            <a:r>
              <a:rPr lang="en-AU"/>
              <a:t> et </a:t>
            </a:r>
            <a:r>
              <a:rPr lang="en-AU" err="1"/>
              <a:t>perepellut</a:t>
            </a:r>
            <a:r>
              <a:rPr lang="en-AU"/>
              <a:t> </a:t>
            </a:r>
            <a:r>
              <a:rPr lang="en-AU" err="1"/>
              <a:t>adis</a:t>
            </a:r>
            <a:r>
              <a:rPr lang="en-AU"/>
              <a:t> </a:t>
            </a:r>
            <a:r>
              <a:rPr lang="en-AU" err="1"/>
              <a:t>sequi</a:t>
            </a:r>
            <a:r>
              <a:rPr lang="en-AU"/>
              <a:t> </a:t>
            </a:r>
            <a:r>
              <a:rPr lang="en-AU" err="1"/>
              <a:t>cus</a:t>
            </a:r>
            <a:r>
              <a:rPr lang="en-AU"/>
              <a:t> et </a:t>
            </a:r>
            <a:r>
              <a:rPr lang="en-AU" err="1"/>
              <a:t>aliquid</a:t>
            </a:r>
            <a:r>
              <a:rPr lang="en-AU"/>
              <a:t> </a:t>
            </a:r>
            <a:r>
              <a:rPr lang="en-AU" err="1"/>
              <a:t>molorere</a:t>
            </a:r>
            <a:r>
              <a:rPr lang="en-AU"/>
              <a:t>, </a:t>
            </a:r>
            <a:r>
              <a:rPr lang="en-AU" err="1"/>
              <a:t>cullaut</a:t>
            </a:r>
            <a:r>
              <a:rPr lang="en-AU"/>
              <a:t> </a:t>
            </a:r>
            <a:r>
              <a:rPr lang="en-AU" err="1"/>
              <a:t>adion</a:t>
            </a:r>
            <a:r>
              <a:rPr lang="en-AU"/>
              <a:t> </a:t>
            </a:r>
            <a:r>
              <a:rPr lang="en-AU" err="1"/>
              <a:t>est</a:t>
            </a:r>
            <a:r>
              <a:rPr lang="en-AU"/>
              <a:t> </a:t>
            </a:r>
            <a:r>
              <a:rPr lang="en-AU" err="1"/>
              <a:t>magnimp</a:t>
            </a:r>
            <a:r>
              <a:rPr lang="en-AU"/>
              <a:t> </a:t>
            </a:r>
            <a:r>
              <a:rPr lang="en-AU" err="1"/>
              <a:t>oremporibus</a:t>
            </a:r>
            <a:r>
              <a:rPr lang="en-AU"/>
              <a:t>, </a:t>
            </a:r>
            <a:r>
              <a:rPr lang="en-AU" err="1"/>
              <a:t>conem</a:t>
            </a:r>
            <a:r>
              <a:rPr lang="en-AU"/>
              <a:t> </a:t>
            </a:r>
            <a:r>
              <a:rPr lang="en-AU" err="1"/>
              <a:t>etur</a:t>
            </a:r>
            <a:r>
              <a:rPr lang="en-AU"/>
              <a:t> </a:t>
            </a:r>
            <a:r>
              <a:rPr lang="en-AU" err="1"/>
              <a:t>Adit</a:t>
            </a:r>
            <a:r>
              <a:rPr lang="en-AU"/>
              <a:t> </a:t>
            </a:r>
            <a:r>
              <a:rPr lang="en-AU" err="1"/>
              <a:t>eatas</a:t>
            </a:r>
            <a:r>
              <a:rPr lang="en-AU"/>
              <a:t> re </a:t>
            </a:r>
            <a:r>
              <a:rPr lang="en-AU" err="1"/>
              <a:t>nectoruntevelictatem</a:t>
            </a:r>
            <a:r>
              <a:rPr lang="en-AU"/>
              <a:t> </a:t>
            </a:r>
            <a:r>
              <a:rPr lang="en-AU" err="1"/>
              <a:t>quaeperum</a:t>
            </a:r>
            <a:endParaRPr lang="en-AU"/>
          </a:p>
        </p:txBody>
      </p:sp>
    </p:spTree>
    <p:extLst>
      <p:ext uri="{BB962C8B-B14F-4D97-AF65-F5344CB8AC3E}">
        <p14:creationId xmlns:p14="http://schemas.microsoft.com/office/powerpoint/2010/main" val="31264549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8535" y="79132"/>
            <a:ext cx="7442200" cy="777078"/>
          </a:xfrm>
          <a:prstGeom prst="rect">
            <a:avLst/>
          </a:prstGeom>
        </p:spPr>
        <p:txBody>
          <a:bodyPr vert="horz" lIns="91440" tIns="45720" rIns="91440" bIns="45720" rtlCol="0" anchor="ctr">
            <a:normAutofit/>
          </a:bodyPr>
          <a:lstStyle>
            <a:lvl1pPr algn="l">
              <a:defRPr lang="en-NZ" sz="1600" dirty="0">
                <a:latin typeface="Calibri" panose="020F0502020204030204" pitchFamily="34" charset="0"/>
              </a:defRPr>
            </a:lvl1pPr>
          </a:lstStyle>
          <a:p>
            <a:pPr lvl="0" algn="l"/>
            <a:r>
              <a:rPr lang="en-US"/>
              <a:t>Click to edit Master title style</a:t>
            </a:r>
            <a:endParaRPr lang="en-NZ"/>
          </a:p>
        </p:txBody>
      </p:sp>
      <p:sp>
        <p:nvSpPr>
          <p:cNvPr id="3" name="Content Placeholder 2"/>
          <p:cNvSpPr>
            <a:spLocks noGrp="1"/>
          </p:cNvSpPr>
          <p:nvPr>
            <p:ph idx="1"/>
          </p:nvPr>
        </p:nvSpPr>
        <p:spPr>
          <a:xfrm>
            <a:off x="118535" y="1041401"/>
            <a:ext cx="8902375" cy="5456115"/>
          </a:xfrm>
          <a:prstGeom prst="rect">
            <a:avLst/>
          </a:prstGeom>
        </p:spPr>
        <p:txBody>
          <a:bodyPr>
            <a:normAutofit/>
          </a:bodyPr>
          <a:lstStyle>
            <a:lvl1pPr>
              <a:defRPr sz="1400">
                <a:solidFill>
                  <a:schemeClr val="tx1">
                    <a:lumMod val="65000"/>
                    <a:lumOff val="35000"/>
                  </a:schemeClr>
                </a:solidFill>
                <a:latin typeface="+mn-lt"/>
              </a:defRPr>
            </a:lvl1pPr>
            <a:lvl2pPr>
              <a:defRPr sz="1200">
                <a:solidFill>
                  <a:schemeClr val="tx1">
                    <a:lumMod val="65000"/>
                    <a:lumOff val="35000"/>
                  </a:schemeClr>
                </a:solidFill>
                <a:latin typeface="+mn-lt"/>
              </a:defRPr>
            </a:lvl2pPr>
            <a:lvl3pPr>
              <a:defRPr sz="1100">
                <a:solidFill>
                  <a:schemeClr val="tx1">
                    <a:lumMod val="65000"/>
                    <a:lumOff val="35000"/>
                  </a:schemeClr>
                </a:solidFill>
                <a:latin typeface="+mn-lt"/>
              </a:defRPr>
            </a:lvl3pPr>
            <a:lvl4pPr>
              <a:defRPr sz="1050">
                <a:solidFill>
                  <a:schemeClr val="tx1">
                    <a:lumMod val="65000"/>
                    <a:lumOff val="35000"/>
                  </a:schemeClr>
                </a:solidFill>
                <a:latin typeface="+mn-lt"/>
              </a:defRPr>
            </a:lvl4pPr>
            <a:lvl5pPr>
              <a:defRPr sz="1050">
                <a:solidFill>
                  <a:schemeClr val="tx1">
                    <a:lumMod val="65000"/>
                    <a:lumOff val="35000"/>
                  </a:schemeClr>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9" name="Rectangle 8"/>
          <p:cNvSpPr/>
          <p:nvPr userDrawn="1"/>
        </p:nvSpPr>
        <p:spPr>
          <a:xfrm>
            <a:off x="0" y="6666809"/>
            <a:ext cx="9144000" cy="19119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sz="1800" dirty="0"/>
          </a:p>
        </p:txBody>
      </p:sp>
      <p:sp>
        <p:nvSpPr>
          <p:cNvPr id="8" name="TextBox 7"/>
          <p:cNvSpPr txBox="1"/>
          <p:nvPr userDrawn="1"/>
        </p:nvSpPr>
        <p:spPr>
          <a:xfrm>
            <a:off x="8787812" y="6648534"/>
            <a:ext cx="335348" cy="246221"/>
          </a:xfrm>
          <a:prstGeom prst="rect">
            <a:avLst/>
          </a:prstGeom>
          <a:noFill/>
        </p:spPr>
        <p:txBody>
          <a:bodyPr wrap="none" rtlCol="0">
            <a:spAutoFit/>
          </a:bodyPr>
          <a:lstStyle/>
          <a:p>
            <a:fld id="{57D213A4-E03A-46FE-9438-604878B25C4C}" type="slidenum">
              <a:rPr lang="en-NZ" sz="1000" smtClean="0">
                <a:latin typeface="+mn-lt"/>
              </a:rPr>
              <a:t>‹#›</a:t>
            </a:fld>
            <a:endParaRPr lang="en-NZ" sz="1000" dirty="0">
              <a:latin typeface="+mn-lt"/>
            </a:endParaRPr>
          </a:p>
        </p:txBody>
      </p:sp>
      <p:pic>
        <p:nvPicPr>
          <p:cNvPr id="10" name="Picture 9">
            <a:extLst>
              <a:ext uri="{FF2B5EF4-FFF2-40B4-BE49-F238E27FC236}">
                <a16:creationId xmlns:a16="http://schemas.microsoft.com/office/drawing/2014/main" id="{E2CE9AA2-7044-42CE-9C67-2ACE1EE3DFD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18632" y="128695"/>
            <a:ext cx="1302278" cy="463577"/>
          </a:xfrm>
          <a:prstGeom prst="rect">
            <a:avLst/>
          </a:prstGeom>
        </p:spPr>
      </p:pic>
    </p:spTree>
    <p:extLst>
      <p:ext uri="{BB962C8B-B14F-4D97-AF65-F5344CB8AC3E}">
        <p14:creationId xmlns:p14="http://schemas.microsoft.com/office/powerpoint/2010/main" val="32059355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_7 End Slide">
    <p:bg>
      <p:bgPr>
        <a:solidFill>
          <a:schemeClr val="tx1">
            <a:lumMod val="65000"/>
            <a:lumOff val="35000"/>
          </a:schemeClr>
        </a:solidFill>
        <a:effectLst/>
      </p:bgPr>
    </p:bg>
    <p:spTree>
      <p:nvGrpSpPr>
        <p:cNvPr id="1" name=""/>
        <p:cNvGrpSpPr/>
        <p:nvPr/>
      </p:nvGrpSpPr>
      <p:grpSpPr>
        <a:xfrm>
          <a:off x="0" y="0"/>
          <a:ext cx="0" cy="0"/>
          <a:chOff x="0" y="0"/>
          <a:chExt cx="0" cy="0"/>
        </a:xfrm>
      </p:grpSpPr>
      <p:pic>
        <p:nvPicPr>
          <p:cNvPr id="4" name="Picture 3" descr="Text&#10;&#10;Description automatically generated with medium confidence">
            <a:extLst>
              <a:ext uri="{FF2B5EF4-FFF2-40B4-BE49-F238E27FC236}">
                <a16:creationId xmlns:a16="http://schemas.microsoft.com/office/drawing/2014/main" id="{07DABA55-FF61-413A-91B0-7D99B2D3513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5639" y="6290740"/>
            <a:ext cx="1296654" cy="370319"/>
          </a:xfrm>
          <a:prstGeom prst="rect">
            <a:avLst/>
          </a:prstGeom>
        </p:spPr>
      </p:pic>
      <p:pic>
        <p:nvPicPr>
          <p:cNvPr id="5" name="Picture 4" descr="Text&#10;&#10;Description automatically generated">
            <a:extLst>
              <a:ext uri="{FF2B5EF4-FFF2-40B4-BE49-F238E27FC236}">
                <a16:creationId xmlns:a16="http://schemas.microsoft.com/office/drawing/2014/main" id="{069FEFE7-9B93-4844-B03B-647FA26CA6F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00975" y="6290740"/>
            <a:ext cx="1132205" cy="376617"/>
          </a:xfrm>
          <a:prstGeom prst="rect">
            <a:avLst/>
          </a:prstGeom>
        </p:spPr>
      </p:pic>
    </p:spTree>
    <p:extLst>
      <p:ext uri="{BB962C8B-B14F-4D97-AF65-F5344CB8AC3E}">
        <p14:creationId xmlns:p14="http://schemas.microsoft.com/office/powerpoint/2010/main" val="2439468287"/>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 Text only">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677866" y="2958265"/>
            <a:ext cx="4370400" cy="2501148"/>
          </a:xfrm>
          <a:prstGeom prst="rect">
            <a:avLst/>
          </a:prstGeom>
        </p:spPr>
        <p:txBody>
          <a:bodyPr vert="horz"/>
          <a:lstStyle>
            <a:lvl1pPr marL="0" indent="0">
              <a:lnSpc>
                <a:spcPts val="2400"/>
              </a:lnSpc>
              <a:spcBef>
                <a:spcPts val="0"/>
              </a:spcBef>
              <a:buFontTx/>
              <a:buNone/>
              <a:defRPr sz="1700" baseline="0">
                <a:latin typeface="Verdana"/>
              </a:defRPr>
            </a:lvl1pPr>
          </a:lstStyle>
          <a:p>
            <a:pPr lvl="0"/>
            <a:r>
              <a:rPr lang="en-AU"/>
              <a:t>Text (Verdana Regular)</a:t>
            </a:r>
          </a:p>
          <a:p>
            <a:pPr lvl="0"/>
            <a:r>
              <a:rPr lang="en-AU"/>
              <a:t>et </a:t>
            </a:r>
            <a:r>
              <a:rPr lang="en-AU" err="1"/>
              <a:t>velicibus</a:t>
            </a:r>
            <a:r>
              <a:rPr lang="en-AU"/>
              <a:t> el et </a:t>
            </a:r>
            <a:r>
              <a:rPr lang="en-AU" err="1"/>
              <a:t>magnatet</a:t>
            </a:r>
            <a:r>
              <a:rPr lang="en-AU"/>
              <a:t> am, </a:t>
            </a:r>
            <a:r>
              <a:rPr lang="en-AU" err="1"/>
              <a:t>laborru</a:t>
            </a:r>
            <a:r>
              <a:rPr lang="en-AU"/>
              <a:t> </a:t>
            </a:r>
            <a:r>
              <a:rPr lang="en-AU" err="1"/>
              <a:t>mendips</a:t>
            </a:r>
            <a:r>
              <a:rPr lang="en-AU"/>
              <a:t> </a:t>
            </a:r>
            <a:r>
              <a:rPr lang="en-AU" err="1"/>
              <a:t>apieni</a:t>
            </a:r>
            <a:r>
              <a:rPr lang="en-AU"/>
              <a:t> </a:t>
            </a:r>
            <a:r>
              <a:rPr lang="en-AU" err="1"/>
              <a:t>omnimporibus</a:t>
            </a:r>
            <a:r>
              <a:rPr lang="en-AU"/>
              <a:t> et </a:t>
            </a:r>
            <a:r>
              <a:rPr lang="en-AU" err="1"/>
              <a:t>perepellut</a:t>
            </a:r>
            <a:r>
              <a:rPr lang="en-AU"/>
              <a:t> </a:t>
            </a:r>
            <a:r>
              <a:rPr lang="en-AU" err="1"/>
              <a:t>adis</a:t>
            </a:r>
            <a:r>
              <a:rPr lang="en-AU"/>
              <a:t> </a:t>
            </a:r>
            <a:r>
              <a:rPr lang="en-AU" err="1"/>
              <a:t>sequi</a:t>
            </a:r>
            <a:r>
              <a:rPr lang="en-AU"/>
              <a:t> </a:t>
            </a:r>
            <a:r>
              <a:rPr lang="en-AU" err="1"/>
              <a:t>cus</a:t>
            </a:r>
            <a:r>
              <a:rPr lang="en-AU"/>
              <a:t> et </a:t>
            </a:r>
            <a:r>
              <a:rPr lang="en-AU" err="1"/>
              <a:t>aliquid</a:t>
            </a:r>
            <a:r>
              <a:rPr lang="en-AU"/>
              <a:t> </a:t>
            </a:r>
            <a:r>
              <a:rPr lang="en-AU" err="1"/>
              <a:t>molorere</a:t>
            </a:r>
            <a:r>
              <a:rPr lang="en-AU"/>
              <a:t>, </a:t>
            </a:r>
            <a:r>
              <a:rPr lang="en-AU" err="1"/>
              <a:t>cullaut</a:t>
            </a:r>
            <a:r>
              <a:rPr lang="en-AU"/>
              <a:t> </a:t>
            </a:r>
            <a:r>
              <a:rPr lang="en-AU" err="1"/>
              <a:t>adion</a:t>
            </a:r>
            <a:r>
              <a:rPr lang="en-AU"/>
              <a:t> </a:t>
            </a:r>
            <a:r>
              <a:rPr lang="en-AU" err="1"/>
              <a:t>est</a:t>
            </a:r>
            <a:r>
              <a:rPr lang="en-AU"/>
              <a:t> </a:t>
            </a:r>
            <a:r>
              <a:rPr lang="en-AU" err="1"/>
              <a:t>magnimp</a:t>
            </a:r>
            <a:r>
              <a:rPr lang="en-AU"/>
              <a:t> </a:t>
            </a:r>
            <a:r>
              <a:rPr lang="en-AU" err="1"/>
              <a:t>oremporibus</a:t>
            </a:r>
            <a:r>
              <a:rPr lang="en-AU"/>
              <a:t>, </a:t>
            </a:r>
            <a:r>
              <a:rPr lang="en-AU" err="1"/>
              <a:t>conem</a:t>
            </a:r>
            <a:r>
              <a:rPr lang="en-AU"/>
              <a:t> </a:t>
            </a:r>
            <a:r>
              <a:rPr lang="en-AU" err="1"/>
              <a:t>etur</a:t>
            </a:r>
            <a:r>
              <a:rPr lang="en-AU"/>
              <a:t> </a:t>
            </a:r>
            <a:r>
              <a:rPr lang="en-AU" err="1"/>
              <a:t>Adit</a:t>
            </a:r>
            <a:r>
              <a:rPr lang="en-AU"/>
              <a:t> </a:t>
            </a:r>
            <a:r>
              <a:rPr lang="en-AU" err="1"/>
              <a:t>eatas</a:t>
            </a:r>
            <a:r>
              <a:rPr lang="en-AU"/>
              <a:t> re </a:t>
            </a:r>
            <a:r>
              <a:rPr lang="en-AU" err="1"/>
              <a:t>nectoruntevelictatem</a:t>
            </a:r>
            <a:r>
              <a:rPr lang="en-AU"/>
              <a:t> </a:t>
            </a:r>
            <a:r>
              <a:rPr lang="en-AU" err="1"/>
              <a:t>quaeperum</a:t>
            </a:r>
            <a:endParaRPr lang="en-AU"/>
          </a:p>
        </p:txBody>
      </p:sp>
    </p:spTree>
    <p:extLst>
      <p:ext uri="{BB962C8B-B14F-4D97-AF65-F5344CB8AC3E}">
        <p14:creationId xmlns:p14="http://schemas.microsoft.com/office/powerpoint/2010/main" val="24059420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7 End Slide">
    <p:bg>
      <p:bgPr>
        <a:solidFill>
          <a:schemeClr val="tx1">
            <a:lumMod val="65000"/>
            <a:lumOff val="35000"/>
          </a:schemeClr>
        </a:solidFill>
        <a:effectLst/>
      </p:bgPr>
    </p:bg>
    <p:spTree>
      <p:nvGrpSpPr>
        <p:cNvPr id="1" name=""/>
        <p:cNvGrpSpPr/>
        <p:nvPr/>
      </p:nvGrpSpPr>
      <p:grpSpPr>
        <a:xfrm>
          <a:off x="0" y="0"/>
          <a:ext cx="0" cy="0"/>
          <a:chOff x="0" y="0"/>
          <a:chExt cx="0" cy="0"/>
        </a:xfrm>
      </p:grpSpPr>
      <p:sp>
        <p:nvSpPr>
          <p:cNvPr id="25" name="Text Placeholder 24"/>
          <p:cNvSpPr>
            <a:spLocks noGrp="1"/>
          </p:cNvSpPr>
          <p:nvPr>
            <p:ph type="body" sz="quarter" idx="10" hasCustomPrompt="1"/>
          </p:nvPr>
        </p:nvSpPr>
        <p:spPr>
          <a:xfrm>
            <a:off x="677864" y="2281238"/>
            <a:ext cx="8027987" cy="3179763"/>
          </a:xfrm>
          <a:prstGeom prst="rect">
            <a:avLst/>
          </a:prstGeom>
        </p:spPr>
        <p:txBody>
          <a:bodyPr vert="horz" anchor="b"/>
          <a:lstStyle>
            <a:lvl1pPr marL="0" indent="0">
              <a:buFontTx/>
              <a:buNone/>
              <a:defRPr sz="1800">
                <a:solidFill>
                  <a:schemeClr val="bg1"/>
                </a:solidFill>
                <a:latin typeface="Verdana"/>
              </a:defRPr>
            </a:lvl1pPr>
          </a:lstStyle>
          <a:p>
            <a:pPr lvl="0"/>
            <a:r>
              <a:rPr lang="en-AU"/>
              <a:t>Thank you</a:t>
            </a:r>
          </a:p>
        </p:txBody>
      </p:sp>
      <p:pic>
        <p:nvPicPr>
          <p:cNvPr id="26" name="Picture 25" descr="UOA-LR-RGB.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85576" y="280734"/>
            <a:ext cx="1120275" cy="370319"/>
          </a:xfrm>
          <a:prstGeom prst="rect">
            <a:avLst/>
          </a:prstGeom>
        </p:spPr>
      </p:pic>
    </p:spTree>
    <p:extLst>
      <p:ext uri="{BB962C8B-B14F-4D97-AF65-F5344CB8AC3E}">
        <p14:creationId xmlns:p14="http://schemas.microsoft.com/office/powerpoint/2010/main" val="3055157946"/>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7 End Slide">
    <p:bg>
      <p:bgPr>
        <a:solidFill>
          <a:schemeClr val="tx1">
            <a:lumMod val="65000"/>
            <a:lumOff val="35000"/>
          </a:schemeClr>
        </a:solidFill>
        <a:effectLst/>
      </p:bgPr>
    </p:bg>
    <p:spTree>
      <p:nvGrpSpPr>
        <p:cNvPr id="1" name=""/>
        <p:cNvGrpSpPr/>
        <p:nvPr/>
      </p:nvGrpSpPr>
      <p:grpSpPr>
        <a:xfrm>
          <a:off x="0" y="0"/>
          <a:ext cx="0" cy="0"/>
          <a:chOff x="0" y="0"/>
          <a:chExt cx="0" cy="0"/>
        </a:xfrm>
      </p:grpSpPr>
      <p:sp>
        <p:nvSpPr>
          <p:cNvPr id="25" name="Text Placeholder 24"/>
          <p:cNvSpPr>
            <a:spLocks noGrp="1"/>
          </p:cNvSpPr>
          <p:nvPr>
            <p:ph type="body" sz="quarter" idx="10" hasCustomPrompt="1"/>
          </p:nvPr>
        </p:nvSpPr>
        <p:spPr>
          <a:xfrm>
            <a:off x="677864" y="2281238"/>
            <a:ext cx="8027987" cy="3179763"/>
          </a:xfrm>
          <a:prstGeom prst="rect">
            <a:avLst/>
          </a:prstGeom>
        </p:spPr>
        <p:txBody>
          <a:bodyPr vert="horz" anchor="b"/>
          <a:lstStyle>
            <a:lvl1pPr marL="0" indent="0">
              <a:buFontTx/>
              <a:buNone/>
              <a:defRPr sz="1800">
                <a:solidFill>
                  <a:schemeClr val="bg1"/>
                </a:solidFill>
                <a:latin typeface="Verdana"/>
              </a:defRPr>
            </a:lvl1pPr>
          </a:lstStyle>
          <a:p>
            <a:pPr lvl="0"/>
            <a:r>
              <a:rPr lang="en-AU"/>
              <a:t>Thank you</a:t>
            </a:r>
          </a:p>
        </p:txBody>
      </p:sp>
      <p:pic>
        <p:nvPicPr>
          <p:cNvPr id="5" name="Picture 4">
            <a:extLst>
              <a:ext uri="{FF2B5EF4-FFF2-40B4-BE49-F238E27FC236}">
                <a16:creationId xmlns:a16="http://schemas.microsoft.com/office/drawing/2014/main" id="{8E7E61CD-13B0-4B07-B165-970A6D6E703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63991" y="154459"/>
            <a:ext cx="1282821" cy="456651"/>
          </a:xfrm>
          <a:prstGeom prst="rect">
            <a:avLst/>
          </a:prstGeom>
        </p:spPr>
      </p:pic>
    </p:spTree>
    <p:extLst>
      <p:ext uri="{BB962C8B-B14F-4D97-AF65-F5344CB8AC3E}">
        <p14:creationId xmlns:p14="http://schemas.microsoft.com/office/powerpoint/2010/main" val="3703368002"/>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2 Text only">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677866" y="2958265"/>
            <a:ext cx="4370400" cy="2501148"/>
          </a:xfrm>
          <a:prstGeom prst="rect">
            <a:avLst/>
          </a:prstGeom>
        </p:spPr>
        <p:txBody>
          <a:bodyPr vert="horz"/>
          <a:lstStyle>
            <a:lvl1pPr marL="0" indent="0">
              <a:lnSpc>
                <a:spcPts val="2400"/>
              </a:lnSpc>
              <a:spcBef>
                <a:spcPts val="0"/>
              </a:spcBef>
              <a:buFontTx/>
              <a:buNone/>
              <a:defRPr sz="1700" baseline="0">
                <a:latin typeface="Verdana"/>
              </a:defRPr>
            </a:lvl1pPr>
          </a:lstStyle>
          <a:p>
            <a:pPr lvl="0"/>
            <a:r>
              <a:rPr lang="en-AU"/>
              <a:t>Text (Verdana Regular)</a:t>
            </a:r>
          </a:p>
          <a:p>
            <a:pPr lvl="0"/>
            <a:r>
              <a:rPr lang="en-AU"/>
              <a:t>et </a:t>
            </a:r>
            <a:r>
              <a:rPr lang="en-AU" err="1"/>
              <a:t>velicibus</a:t>
            </a:r>
            <a:r>
              <a:rPr lang="en-AU"/>
              <a:t> el et </a:t>
            </a:r>
            <a:r>
              <a:rPr lang="en-AU" err="1"/>
              <a:t>magnatet</a:t>
            </a:r>
            <a:r>
              <a:rPr lang="en-AU"/>
              <a:t> am, </a:t>
            </a:r>
            <a:r>
              <a:rPr lang="en-AU" err="1"/>
              <a:t>laborru</a:t>
            </a:r>
            <a:r>
              <a:rPr lang="en-AU"/>
              <a:t> </a:t>
            </a:r>
            <a:r>
              <a:rPr lang="en-AU" err="1"/>
              <a:t>mendips</a:t>
            </a:r>
            <a:r>
              <a:rPr lang="en-AU"/>
              <a:t> </a:t>
            </a:r>
            <a:r>
              <a:rPr lang="en-AU" err="1"/>
              <a:t>apieni</a:t>
            </a:r>
            <a:r>
              <a:rPr lang="en-AU"/>
              <a:t> </a:t>
            </a:r>
            <a:r>
              <a:rPr lang="en-AU" err="1"/>
              <a:t>omnimporibus</a:t>
            </a:r>
            <a:r>
              <a:rPr lang="en-AU"/>
              <a:t> et </a:t>
            </a:r>
            <a:r>
              <a:rPr lang="en-AU" err="1"/>
              <a:t>perepellut</a:t>
            </a:r>
            <a:r>
              <a:rPr lang="en-AU"/>
              <a:t> </a:t>
            </a:r>
            <a:r>
              <a:rPr lang="en-AU" err="1"/>
              <a:t>adis</a:t>
            </a:r>
            <a:r>
              <a:rPr lang="en-AU"/>
              <a:t> </a:t>
            </a:r>
            <a:r>
              <a:rPr lang="en-AU" err="1"/>
              <a:t>sequi</a:t>
            </a:r>
            <a:r>
              <a:rPr lang="en-AU"/>
              <a:t> </a:t>
            </a:r>
            <a:r>
              <a:rPr lang="en-AU" err="1"/>
              <a:t>cus</a:t>
            </a:r>
            <a:r>
              <a:rPr lang="en-AU"/>
              <a:t> et </a:t>
            </a:r>
            <a:r>
              <a:rPr lang="en-AU" err="1"/>
              <a:t>aliquid</a:t>
            </a:r>
            <a:r>
              <a:rPr lang="en-AU"/>
              <a:t> </a:t>
            </a:r>
            <a:r>
              <a:rPr lang="en-AU" err="1"/>
              <a:t>molorere</a:t>
            </a:r>
            <a:r>
              <a:rPr lang="en-AU"/>
              <a:t>, </a:t>
            </a:r>
            <a:r>
              <a:rPr lang="en-AU" err="1"/>
              <a:t>cullaut</a:t>
            </a:r>
            <a:r>
              <a:rPr lang="en-AU"/>
              <a:t> </a:t>
            </a:r>
            <a:r>
              <a:rPr lang="en-AU" err="1"/>
              <a:t>adion</a:t>
            </a:r>
            <a:r>
              <a:rPr lang="en-AU"/>
              <a:t> </a:t>
            </a:r>
            <a:r>
              <a:rPr lang="en-AU" err="1"/>
              <a:t>est</a:t>
            </a:r>
            <a:r>
              <a:rPr lang="en-AU"/>
              <a:t> </a:t>
            </a:r>
            <a:r>
              <a:rPr lang="en-AU" err="1"/>
              <a:t>magnimp</a:t>
            </a:r>
            <a:r>
              <a:rPr lang="en-AU"/>
              <a:t> </a:t>
            </a:r>
            <a:r>
              <a:rPr lang="en-AU" err="1"/>
              <a:t>oremporibus</a:t>
            </a:r>
            <a:r>
              <a:rPr lang="en-AU"/>
              <a:t>, </a:t>
            </a:r>
            <a:r>
              <a:rPr lang="en-AU" err="1"/>
              <a:t>conem</a:t>
            </a:r>
            <a:r>
              <a:rPr lang="en-AU"/>
              <a:t> </a:t>
            </a:r>
            <a:r>
              <a:rPr lang="en-AU" err="1"/>
              <a:t>etur</a:t>
            </a:r>
            <a:r>
              <a:rPr lang="en-AU"/>
              <a:t> </a:t>
            </a:r>
            <a:r>
              <a:rPr lang="en-AU" err="1"/>
              <a:t>Adit</a:t>
            </a:r>
            <a:r>
              <a:rPr lang="en-AU"/>
              <a:t> </a:t>
            </a:r>
            <a:r>
              <a:rPr lang="en-AU" err="1"/>
              <a:t>eatas</a:t>
            </a:r>
            <a:r>
              <a:rPr lang="en-AU"/>
              <a:t> re </a:t>
            </a:r>
            <a:r>
              <a:rPr lang="en-AU" err="1"/>
              <a:t>nectoruntevelictatem</a:t>
            </a:r>
            <a:r>
              <a:rPr lang="en-AU"/>
              <a:t> </a:t>
            </a:r>
            <a:r>
              <a:rPr lang="en-AU" err="1"/>
              <a:t>quaeperum</a:t>
            </a:r>
            <a:endParaRPr lang="en-AU"/>
          </a:p>
        </p:txBody>
      </p:sp>
      <p:sp>
        <p:nvSpPr>
          <p:cNvPr id="9" name="Title 8"/>
          <p:cNvSpPr>
            <a:spLocks noGrp="1"/>
          </p:cNvSpPr>
          <p:nvPr>
            <p:ph type="title" hasCustomPrompt="1"/>
          </p:nvPr>
        </p:nvSpPr>
        <p:spPr>
          <a:xfrm>
            <a:off x="677866" y="1777051"/>
            <a:ext cx="8027985" cy="717593"/>
          </a:xfrm>
          <a:prstGeom prst="rect">
            <a:avLst/>
          </a:prstGeom>
        </p:spPr>
        <p:txBody>
          <a:bodyPr vert="horz"/>
          <a:lstStyle>
            <a:lvl1pPr algn="l">
              <a:defRPr sz="4400" b="1" i="0">
                <a:solidFill>
                  <a:srgbClr val="009AC7"/>
                </a:solidFill>
                <a:latin typeface="Verdana"/>
                <a:cs typeface="Verdana"/>
              </a:defRPr>
            </a:lvl1pPr>
          </a:lstStyle>
          <a:p>
            <a:r>
              <a:rPr lang="en-AU" sz="3600">
                <a:solidFill>
                  <a:srgbClr val="009AC7"/>
                </a:solidFill>
              </a:rPr>
              <a:t>Headline (Verdana Bold)</a:t>
            </a:r>
            <a:endParaRPr lang="en-US" sz="3600">
              <a:solidFill>
                <a:srgbClr val="009AC7"/>
              </a:solidFill>
            </a:endParaRPr>
          </a:p>
        </p:txBody>
      </p:sp>
      <p:sp>
        <p:nvSpPr>
          <p:cNvPr id="2" name="Slide Number Placeholder 1"/>
          <p:cNvSpPr>
            <a:spLocks noGrp="1"/>
          </p:cNvSpPr>
          <p:nvPr>
            <p:ph type="sldNum" sz="quarter" idx="11"/>
          </p:nvPr>
        </p:nvSpPr>
        <p:spPr/>
        <p:txBody>
          <a:bodyPr/>
          <a:lstStyle/>
          <a:p>
            <a:fld id="{218B9C4F-B695-C54C-924B-61748EE6A7C5}" type="slidenum">
              <a:rPr lang="en-US" smtClean="0"/>
              <a:pPr/>
              <a:t>‹#›</a:t>
            </a:fld>
            <a:endParaRPr lang="en-US" dirty="0"/>
          </a:p>
        </p:txBody>
      </p:sp>
    </p:spTree>
    <p:extLst>
      <p:ext uri="{BB962C8B-B14F-4D97-AF65-F5344CB8AC3E}">
        <p14:creationId xmlns:p14="http://schemas.microsoft.com/office/powerpoint/2010/main" val="29390378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0A1BB9-A22D-4376-B5D8-EE1395526D52}"/>
              </a:ext>
            </a:extLst>
          </p:cNvPr>
          <p:cNvSpPr>
            <a:spLocks noGrp="1"/>
          </p:cNvSpPr>
          <p:nvPr>
            <p:ph type="title"/>
          </p:nvPr>
        </p:nvSpPr>
        <p:spPr/>
        <p:txBody>
          <a:bodyPr/>
          <a:lstStyle/>
          <a:p>
            <a:r>
              <a:rPr lang="en-US"/>
              <a:t>Click to edit Master title style</a:t>
            </a:r>
            <a:endParaRPr lang="en-NZ"/>
          </a:p>
        </p:txBody>
      </p:sp>
      <p:sp>
        <p:nvSpPr>
          <p:cNvPr id="3" name="Date Placeholder 2">
            <a:extLst>
              <a:ext uri="{FF2B5EF4-FFF2-40B4-BE49-F238E27FC236}">
                <a16:creationId xmlns:a16="http://schemas.microsoft.com/office/drawing/2014/main" id="{824CD489-51D1-4FE5-9CD3-5DDC60EE8060}"/>
              </a:ext>
            </a:extLst>
          </p:cNvPr>
          <p:cNvSpPr>
            <a:spLocks noGrp="1"/>
          </p:cNvSpPr>
          <p:nvPr>
            <p:ph type="dt" sz="half" idx="10"/>
          </p:nvPr>
        </p:nvSpPr>
        <p:spPr/>
        <p:txBody>
          <a:bodyPr/>
          <a:lstStyle/>
          <a:p>
            <a:fld id="{AF57C517-D212-4AEF-8374-4257414E3D64}" type="datetimeFigureOut">
              <a:rPr lang="en-NZ" smtClean="0"/>
              <a:t>25/06/2024</a:t>
            </a:fld>
            <a:endParaRPr lang="en-NZ" dirty="0"/>
          </a:p>
        </p:txBody>
      </p:sp>
      <p:sp>
        <p:nvSpPr>
          <p:cNvPr id="4" name="Footer Placeholder 3">
            <a:extLst>
              <a:ext uri="{FF2B5EF4-FFF2-40B4-BE49-F238E27FC236}">
                <a16:creationId xmlns:a16="http://schemas.microsoft.com/office/drawing/2014/main" id="{BE368F98-D3DF-4F68-922B-A838962A13FE}"/>
              </a:ext>
            </a:extLst>
          </p:cNvPr>
          <p:cNvSpPr>
            <a:spLocks noGrp="1"/>
          </p:cNvSpPr>
          <p:nvPr>
            <p:ph type="ftr" sz="quarter" idx="11"/>
          </p:nvPr>
        </p:nvSpPr>
        <p:spPr/>
        <p:txBody>
          <a:bodyPr/>
          <a:lstStyle/>
          <a:p>
            <a:endParaRPr lang="en-NZ" dirty="0"/>
          </a:p>
        </p:txBody>
      </p:sp>
      <p:sp>
        <p:nvSpPr>
          <p:cNvPr id="5" name="Slide Number Placeholder 4">
            <a:extLst>
              <a:ext uri="{FF2B5EF4-FFF2-40B4-BE49-F238E27FC236}">
                <a16:creationId xmlns:a16="http://schemas.microsoft.com/office/drawing/2014/main" id="{E83A3922-4DDD-4849-AAE1-8DE5ADFF9E14}"/>
              </a:ext>
            </a:extLst>
          </p:cNvPr>
          <p:cNvSpPr>
            <a:spLocks noGrp="1"/>
          </p:cNvSpPr>
          <p:nvPr>
            <p:ph type="sldNum" sz="quarter" idx="12"/>
          </p:nvPr>
        </p:nvSpPr>
        <p:spPr/>
        <p:txBody>
          <a:bodyPr/>
          <a:lstStyle/>
          <a:p>
            <a:fld id="{C280FA0B-F3D7-46FB-A2CA-31A2224FDF35}" type="slidenum">
              <a:rPr lang="en-NZ" smtClean="0"/>
              <a:t>‹#›</a:t>
            </a:fld>
            <a:endParaRPr lang="en-NZ" dirty="0"/>
          </a:p>
        </p:txBody>
      </p:sp>
    </p:spTree>
    <p:extLst>
      <p:ext uri="{BB962C8B-B14F-4D97-AF65-F5344CB8AC3E}">
        <p14:creationId xmlns:p14="http://schemas.microsoft.com/office/powerpoint/2010/main" val="22710926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F9A92-9225-4E01-A737-F1AF8E33AD32}"/>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NZ"/>
          </a:p>
        </p:txBody>
      </p:sp>
      <p:sp>
        <p:nvSpPr>
          <p:cNvPr id="3" name="Content Placeholder 2">
            <a:extLst>
              <a:ext uri="{FF2B5EF4-FFF2-40B4-BE49-F238E27FC236}">
                <a16:creationId xmlns:a16="http://schemas.microsoft.com/office/drawing/2014/main" id="{6A0F3D3D-2A29-4BF3-A946-A381A1805353}"/>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Text Placeholder 3">
            <a:extLst>
              <a:ext uri="{FF2B5EF4-FFF2-40B4-BE49-F238E27FC236}">
                <a16:creationId xmlns:a16="http://schemas.microsoft.com/office/drawing/2014/main" id="{09AA8099-ECD5-494D-A73E-F9DE091FDD56}"/>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6985A344-78CF-4801-8531-0B6527EC02E2}"/>
              </a:ext>
            </a:extLst>
          </p:cNvPr>
          <p:cNvSpPr>
            <a:spLocks noGrp="1"/>
          </p:cNvSpPr>
          <p:nvPr>
            <p:ph type="dt" sz="half" idx="10"/>
          </p:nvPr>
        </p:nvSpPr>
        <p:spPr/>
        <p:txBody>
          <a:bodyPr/>
          <a:lstStyle/>
          <a:p>
            <a:fld id="{C0309645-0E74-41F9-8A24-67FF13B98652}" type="datetimeFigureOut">
              <a:rPr lang="en-NZ" smtClean="0"/>
              <a:t>25/06/2024</a:t>
            </a:fld>
            <a:endParaRPr lang="en-NZ" dirty="0"/>
          </a:p>
        </p:txBody>
      </p:sp>
      <p:sp>
        <p:nvSpPr>
          <p:cNvPr id="6" name="Footer Placeholder 5">
            <a:extLst>
              <a:ext uri="{FF2B5EF4-FFF2-40B4-BE49-F238E27FC236}">
                <a16:creationId xmlns:a16="http://schemas.microsoft.com/office/drawing/2014/main" id="{B2A5F2C8-F6DB-4602-B2B2-321FF3F8A016}"/>
              </a:ext>
            </a:extLst>
          </p:cNvPr>
          <p:cNvSpPr>
            <a:spLocks noGrp="1"/>
          </p:cNvSpPr>
          <p:nvPr>
            <p:ph type="ftr" sz="quarter" idx="11"/>
          </p:nvPr>
        </p:nvSpPr>
        <p:spPr/>
        <p:txBody>
          <a:bodyPr/>
          <a:lstStyle/>
          <a:p>
            <a:endParaRPr lang="en-NZ" dirty="0"/>
          </a:p>
        </p:txBody>
      </p:sp>
      <p:sp>
        <p:nvSpPr>
          <p:cNvPr id="7" name="Slide Number Placeholder 6">
            <a:extLst>
              <a:ext uri="{FF2B5EF4-FFF2-40B4-BE49-F238E27FC236}">
                <a16:creationId xmlns:a16="http://schemas.microsoft.com/office/drawing/2014/main" id="{AAF7CBAF-58EA-4D50-A3C6-B17877036217}"/>
              </a:ext>
            </a:extLst>
          </p:cNvPr>
          <p:cNvSpPr>
            <a:spLocks noGrp="1"/>
          </p:cNvSpPr>
          <p:nvPr>
            <p:ph type="sldNum" sz="quarter" idx="12"/>
          </p:nvPr>
        </p:nvSpPr>
        <p:spPr/>
        <p:txBody>
          <a:bodyPr/>
          <a:lstStyle/>
          <a:p>
            <a:fld id="{B4F38EE7-8A70-4E04-B313-F55249F9CF7A}" type="slidenum">
              <a:rPr lang="en-NZ" smtClean="0"/>
              <a:t>‹#›</a:t>
            </a:fld>
            <a:endParaRPr lang="en-NZ" dirty="0"/>
          </a:p>
        </p:txBody>
      </p:sp>
    </p:spTree>
    <p:extLst>
      <p:ext uri="{BB962C8B-B14F-4D97-AF65-F5344CB8AC3E}">
        <p14:creationId xmlns:p14="http://schemas.microsoft.com/office/powerpoint/2010/main" val="6114594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87CEB6-63F9-4792-923F-2C3AEB7E6A1E}"/>
              </a:ext>
            </a:extLst>
          </p:cNvPr>
          <p:cNvSpPr>
            <a:spLocks noGrp="1"/>
          </p:cNvSpPr>
          <p:nvPr>
            <p:ph type="title"/>
          </p:nvPr>
        </p:nvSpPr>
        <p:spPr/>
        <p:txBody>
          <a:bodyPr/>
          <a:lstStyle/>
          <a:p>
            <a:r>
              <a:rPr lang="en-US"/>
              <a:t>Click to edit Master title style</a:t>
            </a:r>
            <a:endParaRPr lang="en-NZ"/>
          </a:p>
        </p:txBody>
      </p:sp>
      <p:sp>
        <p:nvSpPr>
          <p:cNvPr id="3" name="Content Placeholder 2">
            <a:extLst>
              <a:ext uri="{FF2B5EF4-FFF2-40B4-BE49-F238E27FC236}">
                <a16:creationId xmlns:a16="http://schemas.microsoft.com/office/drawing/2014/main" id="{365BBA1C-1B72-4A4C-A110-CD2417A8B963}"/>
              </a:ext>
            </a:extLst>
          </p:cNvPr>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Content Placeholder 3">
            <a:extLst>
              <a:ext uri="{FF2B5EF4-FFF2-40B4-BE49-F238E27FC236}">
                <a16:creationId xmlns:a16="http://schemas.microsoft.com/office/drawing/2014/main" id="{4B24FAE1-F2E4-4A02-971B-61144AA00C56}"/>
              </a:ext>
            </a:extLst>
          </p:cNvPr>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Date Placeholder 4">
            <a:extLst>
              <a:ext uri="{FF2B5EF4-FFF2-40B4-BE49-F238E27FC236}">
                <a16:creationId xmlns:a16="http://schemas.microsoft.com/office/drawing/2014/main" id="{0BED855C-C111-4488-9909-B106C1BA4EC4}"/>
              </a:ext>
            </a:extLst>
          </p:cNvPr>
          <p:cNvSpPr>
            <a:spLocks noGrp="1"/>
          </p:cNvSpPr>
          <p:nvPr>
            <p:ph type="dt" sz="half" idx="10"/>
          </p:nvPr>
        </p:nvSpPr>
        <p:spPr/>
        <p:txBody>
          <a:bodyPr/>
          <a:lstStyle/>
          <a:p>
            <a:fld id="{C0309645-0E74-41F9-8A24-67FF13B98652}" type="datetimeFigureOut">
              <a:rPr lang="en-NZ" smtClean="0"/>
              <a:t>25/06/2024</a:t>
            </a:fld>
            <a:endParaRPr lang="en-NZ" dirty="0"/>
          </a:p>
        </p:txBody>
      </p:sp>
      <p:sp>
        <p:nvSpPr>
          <p:cNvPr id="6" name="Footer Placeholder 5">
            <a:extLst>
              <a:ext uri="{FF2B5EF4-FFF2-40B4-BE49-F238E27FC236}">
                <a16:creationId xmlns:a16="http://schemas.microsoft.com/office/drawing/2014/main" id="{4A51EB41-F581-43A6-A57D-9B787476C23A}"/>
              </a:ext>
            </a:extLst>
          </p:cNvPr>
          <p:cNvSpPr>
            <a:spLocks noGrp="1"/>
          </p:cNvSpPr>
          <p:nvPr>
            <p:ph type="ftr" sz="quarter" idx="11"/>
          </p:nvPr>
        </p:nvSpPr>
        <p:spPr/>
        <p:txBody>
          <a:bodyPr/>
          <a:lstStyle/>
          <a:p>
            <a:endParaRPr lang="en-NZ" dirty="0"/>
          </a:p>
        </p:txBody>
      </p:sp>
      <p:sp>
        <p:nvSpPr>
          <p:cNvPr id="7" name="Slide Number Placeholder 6">
            <a:extLst>
              <a:ext uri="{FF2B5EF4-FFF2-40B4-BE49-F238E27FC236}">
                <a16:creationId xmlns:a16="http://schemas.microsoft.com/office/drawing/2014/main" id="{99617FDD-CBF2-47B5-B50E-65535EAFE444}"/>
              </a:ext>
            </a:extLst>
          </p:cNvPr>
          <p:cNvSpPr>
            <a:spLocks noGrp="1"/>
          </p:cNvSpPr>
          <p:nvPr>
            <p:ph type="sldNum" sz="quarter" idx="12"/>
          </p:nvPr>
        </p:nvSpPr>
        <p:spPr/>
        <p:txBody>
          <a:bodyPr/>
          <a:lstStyle/>
          <a:p>
            <a:fld id="{B4F38EE7-8A70-4E04-B313-F55249F9CF7A}" type="slidenum">
              <a:rPr lang="en-NZ" smtClean="0"/>
              <a:t>‹#›</a:t>
            </a:fld>
            <a:endParaRPr lang="en-NZ" dirty="0"/>
          </a:p>
        </p:txBody>
      </p:sp>
    </p:spTree>
    <p:extLst>
      <p:ext uri="{BB962C8B-B14F-4D97-AF65-F5344CB8AC3E}">
        <p14:creationId xmlns:p14="http://schemas.microsoft.com/office/powerpoint/2010/main" val="6149068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a:lnSpc>
                <a:spcPts val="1470"/>
              </a:lnSpc>
              <a:defRPr sz="1200">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baseline="0">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AU" noProof="0"/>
              <a:t>Use the increase/decrease list level buttons to change styles</a:t>
            </a:r>
          </a:p>
          <a:p>
            <a:pPr lvl="1"/>
            <a:r>
              <a:rPr lang="en-AU" noProof="0"/>
              <a:t>Second level</a:t>
            </a:r>
          </a:p>
          <a:p>
            <a:pPr lvl="2"/>
            <a:r>
              <a:rPr lang="en-AU" noProof="0"/>
              <a:t>Third level</a:t>
            </a:r>
          </a:p>
          <a:p>
            <a:pPr lvl="3"/>
            <a:r>
              <a:rPr lang="en-AU" noProof="0"/>
              <a:t>Fourth level</a:t>
            </a:r>
          </a:p>
          <a:p>
            <a:pPr lvl="4"/>
            <a:r>
              <a:rPr lang="en-AU" noProof="0"/>
              <a:t>Fifth level</a:t>
            </a:r>
          </a:p>
          <a:p>
            <a:pPr lvl="5"/>
            <a:r>
              <a:rPr lang="en-AU" noProof="0"/>
              <a:t>Sixth level</a:t>
            </a:r>
          </a:p>
          <a:p>
            <a:pPr lvl="6"/>
            <a:r>
              <a:rPr lang="en-AU" noProof="0"/>
              <a:t>Seventh level</a:t>
            </a:r>
          </a:p>
          <a:p>
            <a:pPr lvl="7"/>
            <a:r>
              <a:rPr lang="en-AU" noProof="0"/>
              <a:t>Eighth level</a:t>
            </a:r>
          </a:p>
          <a:p>
            <a:pPr lvl="8"/>
            <a:r>
              <a:rPr lang="en-AU" noProof="0"/>
              <a:t>Ninth level</a:t>
            </a:r>
          </a:p>
        </p:txBody>
      </p:sp>
      <p:sp>
        <p:nvSpPr>
          <p:cNvPr id="15" name="Slide Number Placeholder 14"/>
          <p:cNvSpPr>
            <a:spLocks noGrp="1"/>
          </p:cNvSpPr>
          <p:nvPr>
            <p:ph type="sldNum" sz="quarter" idx="12"/>
          </p:nvPr>
        </p:nvSpPr>
        <p:spPr/>
        <p:txBody>
          <a:bodyPr/>
          <a:lstStyle/>
          <a:p>
            <a:fld id="{CE1B70CE-F4BC-4B6F-A663-B479B5E51611}" type="slidenum">
              <a:rPr>
                <a:solidFill>
                  <a:srgbClr val="303E46"/>
                </a:solidFill>
              </a:rPr>
              <a:pPr/>
              <a:t>‹#›</a:t>
            </a:fld>
            <a:endParaRPr dirty="0">
              <a:solidFill>
                <a:srgbClr val="303E46"/>
              </a:solidFill>
            </a:endParaRPr>
          </a:p>
        </p:txBody>
      </p:sp>
      <p:sp>
        <p:nvSpPr>
          <p:cNvPr id="4" name="Title 3"/>
          <p:cNvSpPr>
            <a:spLocks noGrp="1"/>
          </p:cNvSpPr>
          <p:nvPr>
            <p:ph type="title"/>
          </p:nvPr>
        </p:nvSpPr>
        <p:spPr/>
        <p:txBody>
          <a:bodyPr/>
          <a:lstStyle/>
          <a:p>
            <a:r>
              <a:rPr lang="en-US"/>
              <a:t>Click to edit Master title style</a:t>
            </a:r>
            <a:endParaRPr lang="en-AU"/>
          </a:p>
        </p:txBody>
      </p:sp>
    </p:spTree>
    <p:extLst>
      <p:ext uri="{BB962C8B-B14F-4D97-AF65-F5344CB8AC3E}">
        <p14:creationId xmlns:p14="http://schemas.microsoft.com/office/powerpoint/2010/main" val="1992289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BCB1D3-665B-4301-8521-A04080BEA5F3}"/>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AU"/>
          </a:p>
        </p:txBody>
      </p:sp>
      <p:sp>
        <p:nvSpPr>
          <p:cNvPr id="3" name="Subtitle 2">
            <a:extLst>
              <a:ext uri="{FF2B5EF4-FFF2-40B4-BE49-F238E27FC236}">
                <a16:creationId xmlns:a16="http://schemas.microsoft.com/office/drawing/2014/main" id="{BCD21264-28D9-40F9-94F8-DF94AEFCE461}"/>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AU"/>
          </a:p>
        </p:txBody>
      </p:sp>
      <p:sp>
        <p:nvSpPr>
          <p:cNvPr id="4" name="Date Placeholder 3">
            <a:extLst>
              <a:ext uri="{FF2B5EF4-FFF2-40B4-BE49-F238E27FC236}">
                <a16:creationId xmlns:a16="http://schemas.microsoft.com/office/drawing/2014/main" id="{8006605E-7FF1-47A8-9A06-7A97716E7C6B}"/>
              </a:ext>
            </a:extLst>
          </p:cNvPr>
          <p:cNvSpPr>
            <a:spLocks noGrp="1"/>
          </p:cNvSpPr>
          <p:nvPr>
            <p:ph type="dt" sz="half" idx="10"/>
          </p:nvPr>
        </p:nvSpPr>
        <p:spPr/>
        <p:txBody>
          <a:bodyPr/>
          <a:lstStyle/>
          <a:p>
            <a:fld id="{30E6FA2E-54E1-44CF-B641-9B3CDF20FEE7}" type="datetimeFigureOut">
              <a:rPr lang="en-AU" smtClean="0"/>
              <a:t>25/06/2024</a:t>
            </a:fld>
            <a:endParaRPr lang="en-AU" dirty="0"/>
          </a:p>
        </p:txBody>
      </p:sp>
      <p:sp>
        <p:nvSpPr>
          <p:cNvPr id="5" name="Footer Placeholder 4">
            <a:extLst>
              <a:ext uri="{FF2B5EF4-FFF2-40B4-BE49-F238E27FC236}">
                <a16:creationId xmlns:a16="http://schemas.microsoft.com/office/drawing/2014/main" id="{FAE36FC6-FED5-407F-9F91-5AC8A106BA75}"/>
              </a:ext>
            </a:extLst>
          </p:cNvPr>
          <p:cNvSpPr>
            <a:spLocks noGrp="1"/>
          </p:cNvSpPr>
          <p:nvPr>
            <p:ph type="ftr" sz="quarter" idx="11"/>
          </p:nvPr>
        </p:nvSpPr>
        <p:spPr/>
        <p:txBody>
          <a:bodyPr/>
          <a:lstStyle/>
          <a:p>
            <a:endParaRPr lang="en-AU" dirty="0"/>
          </a:p>
        </p:txBody>
      </p:sp>
      <p:sp>
        <p:nvSpPr>
          <p:cNvPr id="6" name="Slide Number Placeholder 5">
            <a:extLst>
              <a:ext uri="{FF2B5EF4-FFF2-40B4-BE49-F238E27FC236}">
                <a16:creationId xmlns:a16="http://schemas.microsoft.com/office/drawing/2014/main" id="{AE9771D0-9F94-477B-A474-CD27035ACEFA}"/>
              </a:ext>
            </a:extLst>
          </p:cNvPr>
          <p:cNvSpPr>
            <a:spLocks noGrp="1"/>
          </p:cNvSpPr>
          <p:nvPr>
            <p:ph type="sldNum" sz="quarter" idx="12"/>
          </p:nvPr>
        </p:nvSpPr>
        <p:spPr/>
        <p:txBody>
          <a:bodyPr/>
          <a:lstStyle/>
          <a:p>
            <a:fld id="{FC89D8A5-263E-4C0E-875F-E6FD7F9B034E}" type="slidenum">
              <a:rPr lang="en-AU" smtClean="0"/>
              <a:t>‹#›</a:t>
            </a:fld>
            <a:endParaRPr lang="en-AU" dirty="0"/>
          </a:p>
        </p:txBody>
      </p:sp>
    </p:spTree>
    <p:extLst>
      <p:ext uri="{BB962C8B-B14F-4D97-AF65-F5344CB8AC3E}">
        <p14:creationId xmlns:p14="http://schemas.microsoft.com/office/powerpoint/2010/main" val="41579529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5" Type="http://schemas.openxmlformats.org/officeDocument/2006/relationships/image" Target="../media/image9.png"/><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1">
            <a:lumMod val="65000"/>
            <a:lumOff val="35000"/>
          </a:schemeClr>
        </a:solidFill>
        <a:effectLst/>
      </p:bgPr>
    </p:bg>
    <p:spTree>
      <p:nvGrpSpPr>
        <p:cNvPr id="1" name=""/>
        <p:cNvGrpSpPr/>
        <p:nvPr/>
      </p:nvGrpSpPr>
      <p:grpSpPr>
        <a:xfrm>
          <a:off x="0" y="0"/>
          <a:ext cx="0" cy="0"/>
          <a:chOff x="0" y="0"/>
          <a:chExt cx="0" cy="0"/>
        </a:xfrm>
      </p:grpSpPr>
      <p:sp>
        <p:nvSpPr>
          <p:cNvPr id="11" name="TextBox 10"/>
          <p:cNvSpPr txBox="1"/>
          <p:nvPr userDrawn="1"/>
        </p:nvSpPr>
        <p:spPr>
          <a:xfrm>
            <a:off x="9919969" y="1758348"/>
            <a:ext cx="914400" cy="914400"/>
          </a:xfrm>
          <a:prstGeom prst="rect">
            <a:avLst/>
          </a:prstGeom>
        </p:spPr>
        <p:txBody>
          <a:bodyPr wrap="none" rtlCol="0" anchor="t">
            <a:normAutofit/>
          </a:bodyPr>
          <a:lstStyle/>
          <a:p>
            <a:endParaRPr lang="en-US" sz="2117" dirty="0"/>
          </a:p>
        </p:txBody>
      </p:sp>
      <p:pic>
        <p:nvPicPr>
          <p:cNvPr id="3" name="Picture 2">
            <a:extLst>
              <a:ext uri="{FF2B5EF4-FFF2-40B4-BE49-F238E27FC236}">
                <a16:creationId xmlns:a16="http://schemas.microsoft.com/office/drawing/2014/main" id="{9A6EE685-A4C1-4DD8-B711-75E62DEA63EC}"/>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7742710" y="220765"/>
            <a:ext cx="1160463" cy="413300"/>
          </a:xfrm>
          <a:prstGeom prst="rect">
            <a:avLst/>
          </a:prstGeom>
        </p:spPr>
      </p:pic>
    </p:spTree>
    <p:extLst>
      <p:ext uri="{BB962C8B-B14F-4D97-AF65-F5344CB8AC3E}">
        <p14:creationId xmlns:p14="http://schemas.microsoft.com/office/powerpoint/2010/main" val="3116929074"/>
      </p:ext>
    </p:extLst>
  </p:cSld>
  <p:clrMap bg1="lt1" tx1="dk1" bg2="lt2" tx2="dk2" accent1="accent1" accent2="accent2" accent3="accent3" accent4="accent4" accent5="accent5" accent6="accent6" hlink="hlink" folHlink="folHlink"/>
  <p:sldLayoutIdLst>
    <p:sldLayoutId id="2147484090" r:id="rId1"/>
    <p:sldLayoutId id="2147484081" r:id="rId2"/>
    <p:sldLayoutId id="2147484089" r:id="rId3"/>
    <p:sldLayoutId id="2147484104" r:id="rId4"/>
    <p:sldLayoutId id="2147484118" r:id="rId5"/>
    <p:sldLayoutId id="2147484123" r:id="rId6"/>
    <p:sldLayoutId id="2147484125" r:id="rId7"/>
    <p:sldLayoutId id="2147484126" r:id="rId8"/>
    <p:sldLayoutId id="2147484127" r:id="rId9"/>
  </p:sldLayoutIdLst>
  <p:hf sldNum="0" hdr="0" ftr="0" dt="0"/>
  <p:txStyles>
    <p:titleStyle>
      <a:lvl1pPr algn="ctr" defTabSz="457209" rtl="0" eaLnBrk="1" latinLnBrk="0" hangingPunct="1">
        <a:spcBef>
          <a:spcPct val="0"/>
        </a:spcBef>
        <a:buNone/>
        <a:defRPr sz="4400" kern="1200">
          <a:solidFill>
            <a:schemeClr val="tx1"/>
          </a:solidFill>
          <a:latin typeface="+mj-lt"/>
          <a:ea typeface="+mj-ea"/>
          <a:cs typeface="+mj-cs"/>
        </a:defRPr>
      </a:lvl1pPr>
    </p:titleStyle>
    <p:bodyStyle>
      <a:lvl1pPr marL="342907" indent="-342907" algn="l" defTabSz="457209" rtl="0" eaLnBrk="1" latinLnBrk="0" hangingPunct="1">
        <a:spcBef>
          <a:spcPct val="20000"/>
        </a:spcBef>
        <a:buFont typeface="Arial"/>
        <a:buChar char="•"/>
        <a:defRPr sz="3200" kern="1200">
          <a:solidFill>
            <a:schemeClr val="tx1"/>
          </a:solidFill>
          <a:latin typeface="+mn-lt"/>
          <a:ea typeface="+mn-ea"/>
          <a:cs typeface="+mn-cs"/>
        </a:defRPr>
      </a:lvl1pPr>
      <a:lvl2pPr marL="742965" indent="-285756" algn="l" defTabSz="457209" rtl="0" eaLnBrk="1" latinLnBrk="0" hangingPunct="1">
        <a:spcBef>
          <a:spcPct val="20000"/>
        </a:spcBef>
        <a:buFont typeface="Arial"/>
        <a:buChar char="–"/>
        <a:defRPr sz="2800" kern="1200">
          <a:solidFill>
            <a:schemeClr val="tx1"/>
          </a:solidFill>
          <a:latin typeface="+mn-lt"/>
          <a:ea typeface="+mn-ea"/>
          <a:cs typeface="+mn-cs"/>
        </a:defRPr>
      </a:lvl2pPr>
      <a:lvl3pPr marL="1143023" indent="-228605" algn="l" defTabSz="457209" rtl="0" eaLnBrk="1" latinLnBrk="0" hangingPunct="1">
        <a:spcBef>
          <a:spcPct val="20000"/>
        </a:spcBef>
        <a:buFont typeface="Arial"/>
        <a:buChar char="•"/>
        <a:defRPr sz="2400" kern="1200">
          <a:solidFill>
            <a:schemeClr val="tx1"/>
          </a:solidFill>
          <a:latin typeface="+mn-lt"/>
          <a:ea typeface="+mn-ea"/>
          <a:cs typeface="+mn-cs"/>
        </a:defRPr>
      </a:lvl3pPr>
      <a:lvl4pPr marL="1600232" indent="-228605" algn="l" defTabSz="457209" rtl="0" eaLnBrk="1" latinLnBrk="0" hangingPunct="1">
        <a:spcBef>
          <a:spcPct val="20000"/>
        </a:spcBef>
        <a:buFont typeface="Arial"/>
        <a:buChar char="–"/>
        <a:defRPr sz="2000" kern="1200">
          <a:solidFill>
            <a:schemeClr val="tx1"/>
          </a:solidFill>
          <a:latin typeface="+mn-lt"/>
          <a:ea typeface="+mn-ea"/>
          <a:cs typeface="+mn-cs"/>
        </a:defRPr>
      </a:lvl4pPr>
      <a:lvl5pPr marL="2057441" indent="-228605" algn="l" defTabSz="457209" rtl="0" eaLnBrk="1" latinLnBrk="0" hangingPunct="1">
        <a:spcBef>
          <a:spcPct val="20000"/>
        </a:spcBef>
        <a:buFont typeface="Arial"/>
        <a:buChar char="»"/>
        <a:defRPr sz="2000" kern="1200">
          <a:solidFill>
            <a:schemeClr val="tx1"/>
          </a:solidFill>
          <a:latin typeface="+mn-lt"/>
          <a:ea typeface="+mn-ea"/>
          <a:cs typeface="+mn-cs"/>
        </a:defRPr>
      </a:lvl5pPr>
      <a:lvl6pPr marL="2514650" indent="-228605" algn="l" defTabSz="457209" rtl="0" eaLnBrk="1" latinLnBrk="0" hangingPunct="1">
        <a:spcBef>
          <a:spcPct val="20000"/>
        </a:spcBef>
        <a:buFont typeface="Arial"/>
        <a:buChar char="•"/>
        <a:defRPr sz="2000" kern="1200">
          <a:solidFill>
            <a:schemeClr val="tx1"/>
          </a:solidFill>
          <a:latin typeface="+mn-lt"/>
          <a:ea typeface="+mn-ea"/>
          <a:cs typeface="+mn-cs"/>
        </a:defRPr>
      </a:lvl6pPr>
      <a:lvl7pPr marL="2971859" indent="-228605" algn="l" defTabSz="457209" rtl="0" eaLnBrk="1" latinLnBrk="0" hangingPunct="1">
        <a:spcBef>
          <a:spcPct val="20000"/>
        </a:spcBef>
        <a:buFont typeface="Arial"/>
        <a:buChar char="•"/>
        <a:defRPr sz="2000" kern="1200">
          <a:solidFill>
            <a:schemeClr val="tx1"/>
          </a:solidFill>
          <a:latin typeface="+mn-lt"/>
          <a:ea typeface="+mn-ea"/>
          <a:cs typeface="+mn-cs"/>
        </a:defRPr>
      </a:lvl7pPr>
      <a:lvl8pPr marL="3429069" indent="-228605" algn="l" defTabSz="457209" rtl="0" eaLnBrk="1" latinLnBrk="0" hangingPunct="1">
        <a:spcBef>
          <a:spcPct val="20000"/>
        </a:spcBef>
        <a:buFont typeface="Arial"/>
        <a:buChar char="•"/>
        <a:defRPr sz="2000" kern="1200">
          <a:solidFill>
            <a:schemeClr val="tx1"/>
          </a:solidFill>
          <a:latin typeface="+mn-lt"/>
          <a:ea typeface="+mn-ea"/>
          <a:cs typeface="+mn-cs"/>
        </a:defRPr>
      </a:lvl8pPr>
      <a:lvl9pPr marL="3886278" indent="-228605" algn="l" defTabSz="45720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9" rtl="0" eaLnBrk="1" latinLnBrk="0" hangingPunct="1">
        <a:defRPr sz="1800" kern="1200">
          <a:solidFill>
            <a:schemeClr val="tx1"/>
          </a:solidFill>
          <a:latin typeface="+mn-lt"/>
          <a:ea typeface="+mn-ea"/>
          <a:cs typeface="+mn-cs"/>
        </a:defRPr>
      </a:lvl1pPr>
      <a:lvl2pPr marL="457209" algn="l" defTabSz="457209" rtl="0" eaLnBrk="1" latinLnBrk="0" hangingPunct="1">
        <a:defRPr sz="1800" kern="1200">
          <a:solidFill>
            <a:schemeClr val="tx1"/>
          </a:solidFill>
          <a:latin typeface="+mn-lt"/>
          <a:ea typeface="+mn-ea"/>
          <a:cs typeface="+mn-cs"/>
        </a:defRPr>
      </a:lvl2pPr>
      <a:lvl3pPr marL="914418" algn="l" defTabSz="457209" rtl="0" eaLnBrk="1" latinLnBrk="0" hangingPunct="1">
        <a:defRPr sz="1800" kern="1200">
          <a:solidFill>
            <a:schemeClr val="tx1"/>
          </a:solidFill>
          <a:latin typeface="+mn-lt"/>
          <a:ea typeface="+mn-ea"/>
          <a:cs typeface="+mn-cs"/>
        </a:defRPr>
      </a:lvl3pPr>
      <a:lvl4pPr marL="1371627" algn="l" defTabSz="457209" rtl="0" eaLnBrk="1" latinLnBrk="0" hangingPunct="1">
        <a:defRPr sz="1800" kern="1200">
          <a:solidFill>
            <a:schemeClr val="tx1"/>
          </a:solidFill>
          <a:latin typeface="+mn-lt"/>
          <a:ea typeface="+mn-ea"/>
          <a:cs typeface="+mn-cs"/>
        </a:defRPr>
      </a:lvl4pPr>
      <a:lvl5pPr marL="1828837" algn="l" defTabSz="457209" rtl="0" eaLnBrk="1" latinLnBrk="0" hangingPunct="1">
        <a:defRPr sz="1800" kern="1200">
          <a:solidFill>
            <a:schemeClr val="tx1"/>
          </a:solidFill>
          <a:latin typeface="+mn-lt"/>
          <a:ea typeface="+mn-ea"/>
          <a:cs typeface="+mn-cs"/>
        </a:defRPr>
      </a:lvl5pPr>
      <a:lvl6pPr marL="2286046" algn="l" defTabSz="457209" rtl="0" eaLnBrk="1" latinLnBrk="0" hangingPunct="1">
        <a:defRPr sz="1800" kern="1200">
          <a:solidFill>
            <a:schemeClr val="tx1"/>
          </a:solidFill>
          <a:latin typeface="+mn-lt"/>
          <a:ea typeface="+mn-ea"/>
          <a:cs typeface="+mn-cs"/>
        </a:defRPr>
      </a:lvl6pPr>
      <a:lvl7pPr marL="2743255" algn="l" defTabSz="457209" rtl="0" eaLnBrk="1" latinLnBrk="0" hangingPunct="1">
        <a:defRPr sz="1800" kern="1200">
          <a:solidFill>
            <a:schemeClr val="tx1"/>
          </a:solidFill>
          <a:latin typeface="+mn-lt"/>
          <a:ea typeface="+mn-ea"/>
          <a:cs typeface="+mn-cs"/>
        </a:defRPr>
      </a:lvl7pPr>
      <a:lvl8pPr marL="3200464" algn="l" defTabSz="457209" rtl="0" eaLnBrk="1" latinLnBrk="0" hangingPunct="1">
        <a:defRPr sz="1800" kern="1200">
          <a:solidFill>
            <a:schemeClr val="tx1"/>
          </a:solidFill>
          <a:latin typeface="+mn-lt"/>
          <a:ea typeface="+mn-ea"/>
          <a:cs typeface="+mn-cs"/>
        </a:defRPr>
      </a:lvl8pPr>
      <a:lvl9pPr marL="3657673" algn="l" defTabSz="457209"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TextBox 10"/>
          <p:cNvSpPr txBox="1"/>
          <p:nvPr userDrawn="1"/>
        </p:nvSpPr>
        <p:spPr>
          <a:xfrm>
            <a:off x="9919969" y="1758348"/>
            <a:ext cx="914400" cy="914400"/>
          </a:xfrm>
          <a:prstGeom prst="rect">
            <a:avLst/>
          </a:prstGeom>
        </p:spPr>
        <p:txBody>
          <a:bodyPr wrap="none" rtlCol="0" anchor="t">
            <a:normAutofit/>
          </a:bodyPr>
          <a:lstStyle/>
          <a:p>
            <a:endParaRPr lang="en-US" sz="2117" dirty="0"/>
          </a:p>
        </p:txBody>
      </p:sp>
      <p:sp>
        <p:nvSpPr>
          <p:cNvPr id="2" name="Slide Number Placeholder 1"/>
          <p:cNvSpPr>
            <a:spLocks noGrp="1"/>
          </p:cNvSpPr>
          <p:nvPr>
            <p:ph type="sldNum" sz="quarter" idx="4"/>
          </p:nvPr>
        </p:nvSpPr>
        <p:spPr>
          <a:xfrm>
            <a:off x="660400" y="6383338"/>
            <a:ext cx="642730" cy="474662"/>
          </a:xfrm>
          <a:prstGeom prst="rect">
            <a:avLst/>
          </a:prstGeom>
        </p:spPr>
        <p:txBody>
          <a:bodyPr vert="horz" lIns="91440" tIns="45720" rIns="91440" bIns="45720" rtlCol="0" anchor="t"/>
          <a:lstStyle>
            <a:lvl1pPr algn="l">
              <a:defRPr sz="1000" b="0" i="0">
                <a:solidFill>
                  <a:srgbClr val="009AC7"/>
                </a:solidFill>
                <a:latin typeface="Verdana"/>
                <a:cs typeface="Verdana"/>
              </a:defRPr>
            </a:lvl1pPr>
          </a:lstStyle>
          <a:p>
            <a:fld id="{218B9C4F-B695-C54C-924B-61748EE6A7C5}" type="slidenum">
              <a:rPr lang="en-US" smtClean="0"/>
              <a:pPr/>
              <a:t>‹#›</a:t>
            </a:fld>
            <a:endParaRPr lang="en-US" dirty="0"/>
          </a:p>
        </p:txBody>
      </p:sp>
      <p:sp>
        <p:nvSpPr>
          <p:cNvPr id="3" name="Date Placeholder 2"/>
          <p:cNvSpPr>
            <a:spLocks noGrp="1"/>
          </p:cNvSpPr>
          <p:nvPr>
            <p:ph type="dt" sz="half" idx="2"/>
          </p:nvPr>
        </p:nvSpPr>
        <p:spPr>
          <a:xfrm>
            <a:off x="6727825" y="6383339"/>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Tree>
    <p:extLst>
      <p:ext uri="{BB962C8B-B14F-4D97-AF65-F5344CB8AC3E}">
        <p14:creationId xmlns:p14="http://schemas.microsoft.com/office/powerpoint/2010/main" val="859303313"/>
      </p:ext>
    </p:extLst>
  </p:cSld>
  <p:clrMap bg1="lt1" tx1="dk1" bg2="lt2" tx2="dk2" accent1="accent1" accent2="accent2" accent3="accent3" accent4="accent4" accent5="accent5" accent6="accent6" hlink="hlink" folHlink="folHlink"/>
  <p:sldLayoutIdLst>
    <p:sldLayoutId id="2147484092" r:id="rId1"/>
    <p:sldLayoutId id="2147484093" r:id="rId2"/>
    <p:sldLayoutId id="2147484094" r:id="rId3"/>
    <p:sldLayoutId id="2147484095" r:id="rId4"/>
    <p:sldLayoutId id="2147484096" r:id="rId5"/>
    <p:sldLayoutId id="2147484097" r:id="rId6"/>
    <p:sldLayoutId id="2147484098" r:id="rId7"/>
    <p:sldLayoutId id="2147484099" r:id="rId8"/>
    <p:sldLayoutId id="2147484100" r:id="rId9"/>
    <p:sldLayoutId id="2147484101" r:id="rId10"/>
    <p:sldLayoutId id="2147484103" r:id="rId11"/>
  </p:sldLayoutIdLst>
  <p:hf sldNum="0" hdr="0" ftr="0" dt="0"/>
  <p:txStyles>
    <p:titleStyle>
      <a:lvl1pPr algn="ctr" defTabSz="457209" rtl="0" eaLnBrk="1" latinLnBrk="0" hangingPunct="1">
        <a:spcBef>
          <a:spcPct val="0"/>
        </a:spcBef>
        <a:buNone/>
        <a:defRPr sz="4400" kern="1200">
          <a:solidFill>
            <a:schemeClr val="tx1"/>
          </a:solidFill>
          <a:latin typeface="+mj-lt"/>
          <a:ea typeface="+mj-ea"/>
          <a:cs typeface="+mj-cs"/>
        </a:defRPr>
      </a:lvl1pPr>
    </p:titleStyle>
    <p:bodyStyle>
      <a:lvl1pPr marL="342907" indent="-342907" algn="l" defTabSz="457209" rtl="0" eaLnBrk="1" latinLnBrk="0" hangingPunct="1">
        <a:spcBef>
          <a:spcPct val="20000"/>
        </a:spcBef>
        <a:buFont typeface="Arial"/>
        <a:buChar char="•"/>
        <a:defRPr sz="3200" kern="1200">
          <a:solidFill>
            <a:schemeClr val="tx1"/>
          </a:solidFill>
          <a:latin typeface="+mn-lt"/>
          <a:ea typeface="+mn-ea"/>
          <a:cs typeface="+mn-cs"/>
        </a:defRPr>
      </a:lvl1pPr>
      <a:lvl2pPr marL="742965" indent="-285756" algn="l" defTabSz="457209" rtl="0" eaLnBrk="1" latinLnBrk="0" hangingPunct="1">
        <a:spcBef>
          <a:spcPct val="20000"/>
        </a:spcBef>
        <a:buFont typeface="Arial"/>
        <a:buChar char="–"/>
        <a:defRPr sz="2800" kern="1200">
          <a:solidFill>
            <a:schemeClr val="tx1"/>
          </a:solidFill>
          <a:latin typeface="+mn-lt"/>
          <a:ea typeface="+mn-ea"/>
          <a:cs typeface="+mn-cs"/>
        </a:defRPr>
      </a:lvl2pPr>
      <a:lvl3pPr marL="1143023" indent="-228605" algn="l" defTabSz="457209" rtl="0" eaLnBrk="1" latinLnBrk="0" hangingPunct="1">
        <a:spcBef>
          <a:spcPct val="20000"/>
        </a:spcBef>
        <a:buFont typeface="Arial"/>
        <a:buChar char="•"/>
        <a:defRPr sz="2400" kern="1200">
          <a:solidFill>
            <a:schemeClr val="tx1"/>
          </a:solidFill>
          <a:latin typeface="+mn-lt"/>
          <a:ea typeface="+mn-ea"/>
          <a:cs typeface="+mn-cs"/>
        </a:defRPr>
      </a:lvl3pPr>
      <a:lvl4pPr marL="1600232" indent="-228605" algn="l" defTabSz="457209" rtl="0" eaLnBrk="1" latinLnBrk="0" hangingPunct="1">
        <a:spcBef>
          <a:spcPct val="20000"/>
        </a:spcBef>
        <a:buFont typeface="Arial"/>
        <a:buChar char="–"/>
        <a:defRPr sz="2000" kern="1200">
          <a:solidFill>
            <a:schemeClr val="tx1"/>
          </a:solidFill>
          <a:latin typeface="+mn-lt"/>
          <a:ea typeface="+mn-ea"/>
          <a:cs typeface="+mn-cs"/>
        </a:defRPr>
      </a:lvl4pPr>
      <a:lvl5pPr marL="2057441" indent="-228605" algn="l" defTabSz="457209" rtl="0" eaLnBrk="1" latinLnBrk="0" hangingPunct="1">
        <a:spcBef>
          <a:spcPct val="20000"/>
        </a:spcBef>
        <a:buFont typeface="Arial"/>
        <a:buChar char="»"/>
        <a:defRPr sz="2000" kern="1200">
          <a:solidFill>
            <a:schemeClr val="tx1"/>
          </a:solidFill>
          <a:latin typeface="+mn-lt"/>
          <a:ea typeface="+mn-ea"/>
          <a:cs typeface="+mn-cs"/>
        </a:defRPr>
      </a:lvl5pPr>
      <a:lvl6pPr marL="2514650" indent="-228605" algn="l" defTabSz="457209" rtl="0" eaLnBrk="1" latinLnBrk="0" hangingPunct="1">
        <a:spcBef>
          <a:spcPct val="20000"/>
        </a:spcBef>
        <a:buFont typeface="Arial"/>
        <a:buChar char="•"/>
        <a:defRPr sz="2000" kern="1200">
          <a:solidFill>
            <a:schemeClr val="tx1"/>
          </a:solidFill>
          <a:latin typeface="+mn-lt"/>
          <a:ea typeface="+mn-ea"/>
          <a:cs typeface="+mn-cs"/>
        </a:defRPr>
      </a:lvl6pPr>
      <a:lvl7pPr marL="2971859" indent="-228605" algn="l" defTabSz="457209" rtl="0" eaLnBrk="1" latinLnBrk="0" hangingPunct="1">
        <a:spcBef>
          <a:spcPct val="20000"/>
        </a:spcBef>
        <a:buFont typeface="Arial"/>
        <a:buChar char="•"/>
        <a:defRPr sz="2000" kern="1200">
          <a:solidFill>
            <a:schemeClr val="tx1"/>
          </a:solidFill>
          <a:latin typeface="+mn-lt"/>
          <a:ea typeface="+mn-ea"/>
          <a:cs typeface="+mn-cs"/>
        </a:defRPr>
      </a:lvl7pPr>
      <a:lvl8pPr marL="3429069" indent="-228605" algn="l" defTabSz="457209" rtl="0" eaLnBrk="1" latinLnBrk="0" hangingPunct="1">
        <a:spcBef>
          <a:spcPct val="20000"/>
        </a:spcBef>
        <a:buFont typeface="Arial"/>
        <a:buChar char="•"/>
        <a:defRPr sz="2000" kern="1200">
          <a:solidFill>
            <a:schemeClr val="tx1"/>
          </a:solidFill>
          <a:latin typeface="+mn-lt"/>
          <a:ea typeface="+mn-ea"/>
          <a:cs typeface="+mn-cs"/>
        </a:defRPr>
      </a:lvl8pPr>
      <a:lvl9pPr marL="3886278" indent="-228605" algn="l" defTabSz="45720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9" rtl="0" eaLnBrk="1" latinLnBrk="0" hangingPunct="1">
        <a:defRPr sz="1800" kern="1200">
          <a:solidFill>
            <a:schemeClr val="tx1"/>
          </a:solidFill>
          <a:latin typeface="+mn-lt"/>
          <a:ea typeface="+mn-ea"/>
          <a:cs typeface="+mn-cs"/>
        </a:defRPr>
      </a:lvl1pPr>
      <a:lvl2pPr marL="457209" algn="l" defTabSz="457209" rtl="0" eaLnBrk="1" latinLnBrk="0" hangingPunct="1">
        <a:defRPr sz="1800" kern="1200">
          <a:solidFill>
            <a:schemeClr val="tx1"/>
          </a:solidFill>
          <a:latin typeface="+mn-lt"/>
          <a:ea typeface="+mn-ea"/>
          <a:cs typeface="+mn-cs"/>
        </a:defRPr>
      </a:lvl2pPr>
      <a:lvl3pPr marL="914418" algn="l" defTabSz="457209" rtl="0" eaLnBrk="1" latinLnBrk="0" hangingPunct="1">
        <a:defRPr sz="1800" kern="1200">
          <a:solidFill>
            <a:schemeClr val="tx1"/>
          </a:solidFill>
          <a:latin typeface="+mn-lt"/>
          <a:ea typeface="+mn-ea"/>
          <a:cs typeface="+mn-cs"/>
        </a:defRPr>
      </a:lvl3pPr>
      <a:lvl4pPr marL="1371627" algn="l" defTabSz="457209" rtl="0" eaLnBrk="1" latinLnBrk="0" hangingPunct="1">
        <a:defRPr sz="1800" kern="1200">
          <a:solidFill>
            <a:schemeClr val="tx1"/>
          </a:solidFill>
          <a:latin typeface="+mn-lt"/>
          <a:ea typeface="+mn-ea"/>
          <a:cs typeface="+mn-cs"/>
        </a:defRPr>
      </a:lvl4pPr>
      <a:lvl5pPr marL="1828837" algn="l" defTabSz="457209" rtl="0" eaLnBrk="1" latinLnBrk="0" hangingPunct="1">
        <a:defRPr sz="1800" kern="1200">
          <a:solidFill>
            <a:schemeClr val="tx1"/>
          </a:solidFill>
          <a:latin typeface="+mn-lt"/>
          <a:ea typeface="+mn-ea"/>
          <a:cs typeface="+mn-cs"/>
        </a:defRPr>
      </a:lvl5pPr>
      <a:lvl6pPr marL="2286046" algn="l" defTabSz="457209" rtl="0" eaLnBrk="1" latinLnBrk="0" hangingPunct="1">
        <a:defRPr sz="1800" kern="1200">
          <a:solidFill>
            <a:schemeClr val="tx1"/>
          </a:solidFill>
          <a:latin typeface="+mn-lt"/>
          <a:ea typeface="+mn-ea"/>
          <a:cs typeface="+mn-cs"/>
        </a:defRPr>
      </a:lvl6pPr>
      <a:lvl7pPr marL="2743255" algn="l" defTabSz="457209" rtl="0" eaLnBrk="1" latinLnBrk="0" hangingPunct="1">
        <a:defRPr sz="1800" kern="1200">
          <a:solidFill>
            <a:schemeClr val="tx1"/>
          </a:solidFill>
          <a:latin typeface="+mn-lt"/>
          <a:ea typeface="+mn-ea"/>
          <a:cs typeface="+mn-cs"/>
        </a:defRPr>
      </a:lvl7pPr>
      <a:lvl8pPr marL="3200464" algn="l" defTabSz="457209" rtl="0" eaLnBrk="1" latinLnBrk="0" hangingPunct="1">
        <a:defRPr sz="1800" kern="1200">
          <a:solidFill>
            <a:schemeClr val="tx1"/>
          </a:solidFill>
          <a:latin typeface="+mn-lt"/>
          <a:ea typeface="+mn-ea"/>
          <a:cs typeface="+mn-cs"/>
        </a:defRPr>
      </a:lvl8pPr>
      <a:lvl9pPr marL="3657673" algn="l" defTabSz="457209"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tx1">
            <a:lumMod val="65000"/>
            <a:lumOff val="35000"/>
          </a:schemeClr>
        </a:solidFill>
        <a:effectLst/>
      </p:bgPr>
    </p:bg>
    <p:spTree>
      <p:nvGrpSpPr>
        <p:cNvPr id="1" name=""/>
        <p:cNvGrpSpPr/>
        <p:nvPr/>
      </p:nvGrpSpPr>
      <p:grpSpPr>
        <a:xfrm>
          <a:off x="0" y="0"/>
          <a:ext cx="0" cy="0"/>
          <a:chOff x="0" y="0"/>
          <a:chExt cx="0" cy="0"/>
        </a:xfrm>
      </p:grpSpPr>
      <p:sp>
        <p:nvSpPr>
          <p:cNvPr id="11" name="TextBox 10"/>
          <p:cNvSpPr txBox="1"/>
          <p:nvPr userDrawn="1"/>
        </p:nvSpPr>
        <p:spPr>
          <a:xfrm>
            <a:off x="9919969" y="1758348"/>
            <a:ext cx="914400" cy="914400"/>
          </a:xfrm>
          <a:prstGeom prst="rect">
            <a:avLst/>
          </a:prstGeom>
        </p:spPr>
        <p:txBody>
          <a:bodyPr wrap="none" rtlCol="0" anchor="t">
            <a:normAutofit/>
          </a:bodyPr>
          <a:lstStyle/>
          <a:p>
            <a:endParaRPr lang="en-US" sz="2117" dirty="0"/>
          </a:p>
        </p:txBody>
      </p:sp>
      <p:pic>
        <p:nvPicPr>
          <p:cNvPr id="7" name="Picture 6" descr="UOA-LR-RGB.png">
            <a:extLst>
              <a:ext uri="{FF2B5EF4-FFF2-40B4-BE49-F238E27FC236}">
                <a16:creationId xmlns:a16="http://schemas.microsoft.com/office/drawing/2014/main" id="{08524314-6736-439D-9C1A-65B79F661B45}"/>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585576" y="280734"/>
            <a:ext cx="1120275" cy="370319"/>
          </a:xfrm>
          <a:prstGeom prst="rect">
            <a:avLst/>
          </a:prstGeom>
        </p:spPr>
      </p:pic>
    </p:spTree>
    <p:extLst>
      <p:ext uri="{BB962C8B-B14F-4D97-AF65-F5344CB8AC3E}">
        <p14:creationId xmlns:p14="http://schemas.microsoft.com/office/powerpoint/2010/main" val="3234381035"/>
      </p:ext>
    </p:extLst>
  </p:cSld>
  <p:clrMap bg1="lt1" tx1="dk1" bg2="lt2" tx2="dk2" accent1="accent1" accent2="accent2" accent3="accent3" accent4="accent4" accent5="accent5" accent6="accent6" hlink="hlink" folHlink="folHlink"/>
  <p:sldLayoutIdLst>
    <p:sldLayoutId id="2147484120" r:id="rId1"/>
    <p:sldLayoutId id="2147484121" r:id="rId2"/>
    <p:sldLayoutId id="2147484122" r:id="rId3"/>
  </p:sldLayoutIdLst>
  <p:hf sldNum="0" hdr="0" ftr="0" dt="0"/>
  <p:txStyles>
    <p:titleStyle>
      <a:lvl1pPr algn="ctr" defTabSz="457209" rtl="0" eaLnBrk="1" latinLnBrk="0" hangingPunct="1">
        <a:spcBef>
          <a:spcPct val="0"/>
        </a:spcBef>
        <a:buNone/>
        <a:defRPr sz="4400" kern="1200">
          <a:solidFill>
            <a:schemeClr val="tx1"/>
          </a:solidFill>
          <a:latin typeface="+mj-lt"/>
          <a:ea typeface="+mj-ea"/>
          <a:cs typeface="+mj-cs"/>
        </a:defRPr>
      </a:lvl1pPr>
    </p:titleStyle>
    <p:bodyStyle>
      <a:lvl1pPr marL="342907" indent="-342907" algn="l" defTabSz="457209" rtl="0" eaLnBrk="1" latinLnBrk="0" hangingPunct="1">
        <a:spcBef>
          <a:spcPct val="20000"/>
        </a:spcBef>
        <a:buFont typeface="Arial"/>
        <a:buChar char="•"/>
        <a:defRPr sz="3200" kern="1200">
          <a:solidFill>
            <a:schemeClr val="tx1"/>
          </a:solidFill>
          <a:latin typeface="+mn-lt"/>
          <a:ea typeface="+mn-ea"/>
          <a:cs typeface="+mn-cs"/>
        </a:defRPr>
      </a:lvl1pPr>
      <a:lvl2pPr marL="742965" indent="-285756" algn="l" defTabSz="457209" rtl="0" eaLnBrk="1" latinLnBrk="0" hangingPunct="1">
        <a:spcBef>
          <a:spcPct val="20000"/>
        </a:spcBef>
        <a:buFont typeface="Arial"/>
        <a:buChar char="–"/>
        <a:defRPr sz="2800" kern="1200">
          <a:solidFill>
            <a:schemeClr val="tx1"/>
          </a:solidFill>
          <a:latin typeface="+mn-lt"/>
          <a:ea typeface="+mn-ea"/>
          <a:cs typeface="+mn-cs"/>
        </a:defRPr>
      </a:lvl2pPr>
      <a:lvl3pPr marL="1143023" indent="-228605" algn="l" defTabSz="457209" rtl="0" eaLnBrk="1" latinLnBrk="0" hangingPunct="1">
        <a:spcBef>
          <a:spcPct val="20000"/>
        </a:spcBef>
        <a:buFont typeface="Arial"/>
        <a:buChar char="•"/>
        <a:defRPr sz="2400" kern="1200">
          <a:solidFill>
            <a:schemeClr val="tx1"/>
          </a:solidFill>
          <a:latin typeface="+mn-lt"/>
          <a:ea typeface="+mn-ea"/>
          <a:cs typeface="+mn-cs"/>
        </a:defRPr>
      </a:lvl3pPr>
      <a:lvl4pPr marL="1600232" indent="-228605" algn="l" defTabSz="457209" rtl="0" eaLnBrk="1" latinLnBrk="0" hangingPunct="1">
        <a:spcBef>
          <a:spcPct val="20000"/>
        </a:spcBef>
        <a:buFont typeface="Arial"/>
        <a:buChar char="–"/>
        <a:defRPr sz="2000" kern="1200">
          <a:solidFill>
            <a:schemeClr val="tx1"/>
          </a:solidFill>
          <a:latin typeface="+mn-lt"/>
          <a:ea typeface="+mn-ea"/>
          <a:cs typeface="+mn-cs"/>
        </a:defRPr>
      </a:lvl4pPr>
      <a:lvl5pPr marL="2057441" indent="-228605" algn="l" defTabSz="457209" rtl="0" eaLnBrk="1" latinLnBrk="0" hangingPunct="1">
        <a:spcBef>
          <a:spcPct val="20000"/>
        </a:spcBef>
        <a:buFont typeface="Arial"/>
        <a:buChar char="»"/>
        <a:defRPr sz="2000" kern="1200">
          <a:solidFill>
            <a:schemeClr val="tx1"/>
          </a:solidFill>
          <a:latin typeface="+mn-lt"/>
          <a:ea typeface="+mn-ea"/>
          <a:cs typeface="+mn-cs"/>
        </a:defRPr>
      </a:lvl5pPr>
      <a:lvl6pPr marL="2514650" indent="-228605" algn="l" defTabSz="457209" rtl="0" eaLnBrk="1" latinLnBrk="0" hangingPunct="1">
        <a:spcBef>
          <a:spcPct val="20000"/>
        </a:spcBef>
        <a:buFont typeface="Arial"/>
        <a:buChar char="•"/>
        <a:defRPr sz="2000" kern="1200">
          <a:solidFill>
            <a:schemeClr val="tx1"/>
          </a:solidFill>
          <a:latin typeface="+mn-lt"/>
          <a:ea typeface="+mn-ea"/>
          <a:cs typeface="+mn-cs"/>
        </a:defRPr>
      </a:lvl6pPr>
      <a:lvl7pPr marL="2971859" indent="-228605" algn="l" defTabSz="457209" rtl="0" eaLnBrk="1" latinLnBrk="0" hangingPunct="1">
        <a:spcBef>
          <a:spcPct val="20000"/>
        </a:spcBef>
        <a:buFont typeface="Arial"/>
        <a:buChar char="•"/>
        <a:defRPr sz="2000" kern="1200">
          <a:solidFill>
            <a:schemeClr val="tx1"/>
          </a:solidFill>
          <a:latin typeface="+mn-lt"/>
          <a:ea typeface="+mn-ea"/>
          <a:cs typeface="+mn-cs"/>
        </a:defRPr>
      </a:lvl7pPr>
      <a:lvl8pPr marL="3429069" indent="-228605" algn="l" defTabSz="457209" rtl="0" eaLnBrk="1" latinLnBrk="0" hangingPunct="1">
        <a:spcBef>
          <a:spcPct val="20000"/>
        </a:spcBef>
        <a:buFont typeface="Arial"/>
        <a:buChar char="•"/>
        <a:defRPr sz="2000" kern="1200">
          <a:solidFill>
            <a:schemeClr val="tx1"/>
          </a:solidFill>
          <a:latin typeface="+mn-lt"/>
          <a:ea typeface="+mn-ea"/>
          <a:cs typeface="+mn-cs"/>
        </a:defRPr>
      </a:lvl8pPr>
      <a:lvl9pPr marL="3886278" indent="-228605" algn="l" defTabSz="45720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9" rtl="0" eaLnBrk="1" latinLnBrk="0" hangingPunct="1">
        <a:defRPr sz="1800" kern="1200">
          <a:solidFill>
            <a:schemeClr val="tx1"/>
          </a:solidFill>
          <a:latin typeface="+mn-lt"/>
          <a:ea typeface="+mn-ea"/>
          <a:cs typeface="+mn-cs"/>
        </a:defRPr>
      </a:lvl1pPr>
      <a:lvl2pPr marL="457209" algn="l" defTabSz="457209" rtl="0" eaLnBrk="1" latinLnBrk="0" hangingPunct="1">
        <a:defRPr sz="1800" kern="1200">
          <a:solidFill>
            <a:schemeClr val="tx1"/>
          </a:solidFill>
          <a:latin typeface="+mn-lt"/>
          <a:ea typeface="+mn-ea"/>
          <a:cs typeface="+mn-cs"/>
        </a:defRPr>
      </a:lvl2pPr>
      <a:lvl3pPr marL="914418" algn="l" defTabSz="457209" rtl="0" eaLnBrk="1" latinLnBrk="0" hangingPunct="1">
        <a:defRPr sz="1800" kern="1200">
          <a:solidFill>
            <a:schemeClr val="tx1"/>
          </a:solidFill>
          <a:latin typeface="+mn-lt"/>
          <a:ea typeface="+mn-ea"/>
          <a:cs typeface="+mn-cs"/>
        </a:defRPr>
      </a:lvl3pPr>
      <a:lvl4pPr marL="1371627" algn="l" defTabSz="457209" rtl="0" eaLnBrk="1" latinLnBrk="0" hangingPunct="1">
        <a:defRPr sz="1800" kern="1200">
          <a:solidFill>
            <a:schemeClr val="tx1"/>
          </a:solidFill>
          <a:latin typeface="+mn-lt"/>
          <a:ea typeface="+mn-ea"/>
          <a:cs typeface="+mn-cs"/>
        </a:defRPr>
      </a:lvl4pPr>
      <a:lvl5pPr marL="1828837" algn="l" defTabSz="457209" rtl="0" eaLnBrk="1" latinLnBrk="0" hangingPunct="1">
        <a:defRPr sz="1800" kern="1200">
          <a:solidFill>
            <a:schemeClr val="tx1"/>
          </a:solidFill>
          <a:latin typeface="+mn-lt"/>
          <a:ea typeface="+mn-ea"/>
          <a:cs typeface="+mn-cs"/>
        </a:defRPr>
      </a:lvl5pPr>
      <a:lvl6pPr marL="2286046" algn="l" defTabSz="457209" rtl="0" eaLnBrk="1" latinLnBrk="0" hangingPunct="1">
        <a:defRPr sz="1800" kern="1200">
          <a:solidFill>
            <a:schemeClr val="tx1"/>
          </a:solidFill>
          <a:latin typeface="+mn-lt"/>
          <a:ea typeface="+mn-ea"/>
          <a:cs typeface="+mn-cs"/>
        </a:defRPr>
      </a:lvl6pPr>
      <a:lvl7pPr marL="2743255" algn="l" defTabSz="457209" rtl="0" eaLnBrk="1" latinLnBrk="0" hangingPunct="1">
        <a:defRPr sz="1800" kern="1200">
          <a:solidFill>
            <a:schemeClr val="tx1"/>
          </a:solidFill>
          <a:latin typeface="+mn-lt"/>
          <a:ea typeface="+mn-ea"/>
          <a:cs typeface="+mn-cs"/>
        </a:defRPr>
      </a:lvl7pPr>
      <a:lvl8pPr marL="3200464" algn="l" defTabSz="457209" rtl="0" eaLnBrk="1" latinLnBrk="0" hangingPunct="1">
        <a:defRPr sz="1800" kern="1200">
          <a:solidFill>
            <a:schemeClr val="tx1"/>
          </a:solidFill>
          <a:latin typeface="+mn-lt"/>
          <a:ea typeface="+mn-ea"/>
          <a:cs typeface="+mn-cs"/>
        </a:defRPr>
      </a:lvl8pPr>
      <a:lvl9pPr marL="3657673" algn="l" defTabSz="45720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0.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svg"/><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image" Target="../media/image34.png"/><Relationship Id="rId5" Type="http://schemas.openxmlformats.org/officeDocument/2006/relationships/image" Target="../media/image33.png"/><Relationship Id="rId10" Type="http://schemas.openxmlformats.org/officeDocument/2006/relationships/image" Target="../media/image38.svg"/><Relationship Id="rId4" Type="http://schemas.openxmlformats.org/officeDocument/2006/relationships/image" Target="../media/image32.png"/><Relationship Id="rId9" Type="http://schemas.openxmlformats.org/officeDocument/2006/relationships/image" Target="../media/image37.png"/></Relationships>
</file>

<file path=ppt/slides/_rels/slide11.xml.rels><?xml version="1.0" encoding="UTF-8" standalone="yes"?>
<Relationships xmlns="http://schemas.openxmlformats.org/package/2006/relationships"><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12.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notesSlide" Target="../notesSlides/notesSlide12.xml"/><Relationship Id="rId1" Type="http://schemas.openxmlformats.org/officeDocument/2006/relationships/slideLayout" Target="../slideLayouts/slideLayout9.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1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2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63.png"/></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image" Target="../media/image22.svg"/><Relationship Id="rId3" Type="http://schemas.openxmlformats.org/officeDocument/2006/relationships/image" Target="../media/image17.png"/><Relationship Id="rId7" Type="http://schemas.openxmlformats.org/officeDocument/2006/relationships/image" Target="../media/image21.png"/><Relationship Id="rId12" Type="http://schemas.openxmlformats.org/officeDocument/2006/relationships/image" Target="../media/image26.sv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20.svg"/><Relationship Id="rId11" Type="http://schemas.openxmlformats.org/officeDocument/2006/relationships/image" Target="../media/image25.png"/><Relationship Id="rId5" Type="http://schemas.openxmlformats.org/officeDocument/2006/relationships/image" Target="../media/image19.png"/><Relationship Id="rId10" Type="http://schemas.openxmlformats.org/officeDocument/2006/relationships/image" Target="../media/image24.svg"/><Relationship Id="rId4" Type="http://schemas.openxmlformats.org/officeDocument/2006/relationships/image" Target="../media/image18.svg"/><Relationship Id="rId9" Type="http://schemas.openxmlformats.org/officeDocument/2006/relationships/image" Target="../media/image2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large city landscape&#10;&#10;Description automatically generated">
            <a:extLst>
              <a:ext uri="{FF2B5EF4-FFF2-40B4-BE49-F238E27FC236}">
                <a16:creationId xmlns:a16="http://schemas.microsoft.com/office/drawing/2014/main" id="{19D77239-FB46-41E4-8D5A-A777656F52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extBox 5">
            <a:extLst>
              <a:ext uri="{FF2B5EF4-FFF2-40B4-BE49-F238E27FC236}">
                <a16:creationId xmlns:a16="http://schemas.microsoft.com/office/drawing/2014/main" id="{05919C4D-6479-49E3-9007-6B5F8621C159}"/>
              </a:ext>
            </a:extLst>
          </p:cNvPr>
          <p:cNvSpPr txBox="1"/>
          <p:nvPr/>
        </p:nvSpPr>
        <p:spPr>
          <a:xfrm>
            <a:off x="0" y="764065"/>
            <a:ext cx="9144000" cy="830997"/>
          </a:xfrm>
          <a:prstGeom prst="rect">
            <a:avLst/>
          </a:prstGeom>
        </p:spPr>
        <p:txBody>
          <a:bodyPr vert="horz"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4800" b="0" i="0" u="none" strike="noStrike" kern="1200" cap="none" spc="0" normalizeH="0" baseline="0" noProof="0" dirty="0">
              <a:ln>
                <a:noFill/>
              </a:ln>
              <a:solidFill>
                <a:prstClr val="white">
                  <a:lumMod val="50000"/>
                </a:prstClr>
              </a:solidFill>
              <a:effectLst/>
              <a:uLnTx/>
              <a:uFillTx/>
              <a:latin typeface="Calibri"/>
              <a:ea typeface="+mn-ea"/>
              <a:cs typeface="+mn-cs"/>
            </a:endParaRPr>
          </a:p>
        </p:txBody>
      </p:sp>
      <p:sp>
        <p:nvSpPr>
          <p:cNvPr id="7" name="TextBox 6">
            <a:extLst>
              <a:ext uri="{FF2B5EF4-FFF2-40B4-BE49-F238E27FC236}">
                <a16:creationId xmlns:a16="http://schemas.microsoft.com/office/drawing/2014/main" id="{75A74A2D-0D07-42F6-84E3-BAFB7F63988A}"/>
              </a:ext>
            </a:extLst>
          </p:cNvPr>
          <p:cNvSpPr txBox="1"/>
          <p:nvPr/>
        </p:nvSpPr>
        <p:spPr>
          <a:xfrm>
            <a:off x="0" y="435385"/>
            <a:ext cx="9144000" cy="1292662"/>
          </a:xfrm>
          <a:prstGeom prst="rect">
            <a:avLst/>
          </a:prstGeom>
        </p:spPr>
        <p:txBody>
          <a:bodyPr vert="horz" wrap="square" lIns="91440" tIns="45720" rIns="91440" bIns="45720" rtlCol="0" anchor="t">
            <a:spAutoFit/>
          </a:bodyPr>
          <a:lstStyle/>
          <a:p>
            <a:pPr algn="ctr">
              <a:defRPr/>
            </a:pPr>
            <a:r>
              <a:rPr kumimoji="0" lang="en-US" sz="4800" b="0" i="0" u="none" strike="noStrike" kern="1200" cap="none" spc="0" normalizeH="0" baseline="0" noProof="0" dirty="0">
                <a:ln>
                  <a:noFill/>
                </a:ln>
                <a:solidFill>
                  <a:schemeClr val="bg1">
                    <a:lumMod val="50000"/>
                  </a:schemeClr>
                </a:solidFill>
                <a:effectLst/>
                <a:uLnTx/>
                <a:uFillTx/>
                <a:latin typeface="Calibri"/>
                <a:ea typeface="+mn-ea"/>
                <a:cs typeface="+mn-cs"/>
              </a:rPr>
              <a:t>Faculty of Law B230</a:t>
            </a:r>
            <a:endParaRPr kumimoji="0" lang="en-US" sz="4800" b="0" i="0" u="none" strike="noStrike" kern="1200" cap="none" spc="0" normalizeH="0" baseline="0" noProof="0" dirty="0">
              <a:ln>
                <a:noFill/>
              </a:ln>
              <a:solidFill>
                <a:prstClr val="white">
                  <a:lumMod val="65000"/>
                </a:prstClr>
              </a:solidFill>
              <a:effectLst/>
              <a:uLnTx/>
              <a:uFillTx/>
              <a:latin typeface="Calibri"/>
              <a:ea typeface="+mn-ea"/>
              <a:cs typeface="+mn-cs"/>
            </a:endParaRPr>
          </a:p>
          <a:p>
            <a:pPr algn="ctr">
              <a:defRPr/>
            </a:pPr>
            <a:r>
              <a:rPr lang="en-US" sz="1400" dirty="0">
                <a:solidFill>
                  <a:schemeClr val="bg1">
                    <a:lumMod val="50000"/>
                  </a:schemeClr>
                </a:solidFill>
                <a:ea typeface="+mn-lt"/>
                <a:cs typeface="+mn-lt"/>
              </a:rPr>
              <a:t>Valerie Linton / Adrienne Cleland / Simon Neale</a:t>
            </a:r>
          </a:p>
          <a:p>
            <a:pPr algn="ctr">
              <a:defRPr/>
            </a:pPr>
            <a:endParaRPr lang="en-US" sz="1600" dirty="0">
              <a:solidFill>
                <a:schemeClr val="bg1">
                  <a:lumMod val="50000"/>
                </a:schemeClr>
              </a:solidFill>
              <a:cs typeface="Calibri"/>
            </a:endParaRPr>
          </a:p>
        </p:txBody>
      </p:sp>
      <p:sp>
        <p:nvSpPr>
          <p:cNvPr id="9" name="TextBox 8">
            <a:extLst>
              <a:ext uri="{FF2B5EF4-FFF2-40B4-BE49-F238E27FC236}">
                <a16:creationId xmlns:a16="http://schemas.microsoft.com/office/drawing/2014/main" id="{FE4BDDE7-4F1C-4E14-BD08-9ED90E22CB84}"/>
              </a:ext>
            </a:extLst>
          </p:cNvPr>
          <p:cNvSpPr txBox="1"/>
          <p:nvPr/>
        </p:nvSpPr>
        <p:spPr>
          <a:xfrm>
            <a:off x="0" y="6093935"/>
            <a:ext cx="5976764" cy="646331"/>
          </a:xfrm>
          <a:prstGeom prst="rect">
            <a:avLst/>
          </a:prstGeom>
        </p:spPr>
        <p:txBody>
          <a:bodyPr vert="horz"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US" sz="3600" dirty="0">
                <a:solidFill>
                  <a:schemeClr val="bg1"/>
                </a:solidFill>
                <a:latin typeface="Calibri"/>
              </a:rPr>
              <a:t> 26 June 2024</a:t>
            </a:r>
            <a:endParaRPr kumimoji="0" lang="en-US" sz="3600" b="0" i="0" u="none" strike="noStrike" kern="1200" cap="none" spc="0" normalizeH="0" baseline="0" noProof="0" dirty="0">
              <a:ln>
                <a:noFill/>
              </a:ln>
              <a:solidFill>
                <a:schemeClr val="bg1"/>
              </a:solidFill>
              <a:effectLst/>
              <a:uLnTx/>
              <a:uFillTx/>
              <a:latin typeface="Calibri"/>
              <a:ea typeface="+mn-ea"/>
              <a:cs typeface="+mn-cs"/>
            </a:endParaRPr>
          </a:p>
        </p:txBody>
      </p:sp>
      <p:pic>
        <p:nvPicPr>
          <p:cNvPr id="4" name="Picture 3">
            <a:extLst>
              <a:ext uri="{FF2B5EF4-FFF2-40B4-BE49-F238E27FC236}">
                <a16:creationId xmlns:a16="http://schemas.microsoft.com/office/drawing/2014/main" id="{F14D03C7-288C-458D-A5AF-B4460F3944C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69227" y="6004105"/>
            <a:ext cx="2066993" cy="736161"/>
          </a:xfrm>
          <a:prstGeom prst="rect">
            <a:avLst/>
          </a:prstGeom>
        </p:spPr>
      </p:pic>
    </p:spTree>
    <p:extLst>
      <p:ext uri="{BB962C8B-B14F-4D97-AF65-F5344CB8AC3E}">
        <p14:creationId xmlns:p14="http://schemas.microsoft.com/office/powerpoint/2010/main" val="16880897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8" name="Straight Connector 147">
            <a:extLst>
              <a:ext uri="{FF2B5EF4-FFF2-40B4-BE49-F238E27FC236}">
                <a16:creationId xmlns:a16="http://schemas.microsoft.com/office/drawing/2014/main" id="{2F452640-73F5-4C6A-9149-B9E3C9201D89}"/>
              </a:ext>
            </a:extLst>
          </p:cNvPr>
          <p:cNvCxnSpPr>
            <a:cxnSpLocks/>
          </p:cNvCxnSpPr>
          <p:nvPr/>
        </p:nvCxnSpPr>
        <p:spPr>
          <a:xfrm>
            <a:off x="3546928" y="3907632"/>
            <a:ext cx="0" cy="460772"/>
          </a:xfrm>
          <a:prstGeom prst="line">
            <a:avLst/>
          </a:prstGeom>
          <a:ln w="19050">
            <a:solidFill>
              <a:srgbClr val="4DB0C6"/>
            </a:solidFill>
            <a:prstDash val="sysDash"/>
          </a:ln>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BF6001AE-AE6F-4D05-B220-BCAF24127057}"/>
              </a:ext>
            </a:extLst>
          </p:cNvPr>
          <p:cNvCxnSpPr>
            <a:cxnSpLocks/>
          </p:cNvCxnSpPr>
          <p:nvPr/>
        </p:nvCxnSpPr>
        <p:spPr>
          <a:xfrm>
            <a:off x="773966" y="3843338"/>
            <a:ext cx="0" cy="525066"/>
          </a:xfrm>
          <a:prstGeom prst="line">
            <a:avLst/>
          </a:prstGeom>
          <a:ln w="19050">
            <a:solidFill>
              <a:srgbClr val="FE9E2A"/>
            </a:solidFill>
            <a:prstDash val="sysDash"/>
          </a:ln>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D8F82E24-9C36-40BD-B99C-2BF80CA8C22C}"/>
              </a:ext>
            </a:extLst>
          </p:cNvPr>
          <p:cNvCxnSpPr>
            <a:cxnSpLocks/>
          </p:cNvCxnSpPr>
          <p:nvPr/>
        </p:nvCxnSpPr>
        <p:spPr>
          <a:xfrm>
            <a:off x="6343244" y="3843338"/>
            <a:ext cx="0" cy="525066"/>
          </a:xfrm>
          <a:prstGeom prst="line">
            <a:avLst/>
          </a:prstGeom>
          <a:ln w="19050">
            <a:solidFill>
              <a:srgbClr val="9A7F83"/>
            </a:solidFill>
            <a:prstDash val="sysDash"/>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F1A9D2E8-8ECA-4310-8A5F-AC0D8ECC0A34}"/>
              </a:ext>
            </a:extLst>
          </p:cNvPr>
          <p:cNvCxnSpPr>
            <a:cxnSpLocks/>
          </p:cNvCxnSpPr>
          <p:nvPr/>
        </p:nvCxnSpPr>
        <p:spPr>
          <a:xfrm>
            <a:off x="2200957" y="2982516"/>
            <a:ext cx="557" cy="446484"/>
          </a:xfrm>
          <a:prstGeom prst="line">
            <a:avLst/>
          </a:prstGeom>
          <a:ln w="19050">
            <a:solidFill>
              <a:srgbClr val="8DB43E"/>
            </a:solidFill>
            <a:prstDash val="sysDash"/>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D7980EBC-2A4B-424A-A0DB-20FF759DCDED}"/>
              </a:ext>
            </a:extLst>
          </p:cNvPr>
          <p:cNvCxnSpPr>
            <a:cxnSpLocks/>
          </p:cNvCxnSpPr>
          <p:nvPr/>
        </p:nvCxnSpPr>
        <p:spPr>
          <a:xfrm>
            <a:off x="7728421" y="2969352"/>
            <a:ext cx="0" cy="446484"/>
          </a:xfrm>
          <a:prstGeom prst="line">
            <a:avLst/>
          </a:prstGeom>
          <a:ln w="19050">
            <a:solidFill>
              <a:srgbClr val="FE9E2A"/>
            </a:solidFill>
            <a:prstDash val="sysDash"/>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7BCA33A3-AF1C-434D-AF1B-7F7400216E6C}"/>
              </a:ext>
            </a:extLst>
          </p:cNvPr>
          <p:cNvCxnSpPr>
            <a:cxnSpLocks/>
          </p:cNvCxnSpPr>
          <p:nvPr/>
        </p:nvCxnSpPr>
        <p:spPr>
          <a:xfrm>
            <a:off x="4936574" y="2982516"/>
            <a:ext cx="0" cy="446484"/>
          </a:xfrm>
          <a:prstGeom prst="line">
            <a:avLst/>
          </a:prstGeom>
          <a:ln w="19050">
            <a:solidFill>
              <a:srgbClr val="7030A0"/>
            </a:solidFill>
            <a:prstDash val="sysDash"/>
          </a:ln>
        </p:spPr>
        <p:style>
          <a:lnRef idx="1">
            <a:schemeClr val="accent1"/>
          </a:lnRef>
          <a:fillRef idx="0">
            <a:schemeClr val="accent1"/>
          </a:fillRef>
          <a:effectRef idx="0">
            <a:schemeClr val="accent1"/>
          </a:effectRef>
          <a:fontRef idx="minor">
            <a:schemeClr val="tx1"/>
          </a:fontRef>
        </p:style>
      </p:cxnSp>
      <p:sp>
        <p:nvSpPr>
          <p:cNvPr id="34" name="Freeform: Shape 33">
            <a:extLst>
              <a:ext uri="{FF2B5EF4-FFF2-40B4-BE49-F238E27FC236}">
                <a16:creationId xmlns:a16="http://schemas.microsoft.com/office/drawing/2014/main" id="{F8DE3C44-765F-4DFD-8BDD-0AE0BB1889BE}"/>
              </a:ext>
            </a:extLst>
          </p:cNvPr>
          <p:cNvSpPr/>
          <p:nvPr/>
        </p:nvSpPr>
        <p:spPr>
          <a:xfrm rot="5400000">
            <a:off x="6698833" y="3054964"/>
            <a:ext cx="238127" cy="1209853"/>
          </a:xfrm>
          <a:custGeom>
            <a:avLst/>
            <a:gdLst>
              <a:gd name="connsiteX0" fmla="*/ 0 w 288000"/>
              <a:gd name="connsiteY0" fmla="*/ 1725150 h 1869150"/>
              <a:gd name="connsiteX1" fmla="*/ 0 w 288000"/>
              <a:gd name="connsiteY1" fmla="*/ 1725150 h 1869150"/>
              <a:gd name="connsiteX2" fmla="*/ 0 w 288000"/>
              <a:gd name="connsiteY2" fmla="*/ 1725150 h 1869150"/>
              <a:gd name="connsiteX3" fmla="*/ 0 w 288000"/>
              <a:gd name="connsiteY3" fmla="*/ 144000 h 1869150"/>
              <a:gd name="connsiteX4" fmla="*/ 150350 w 288000"/>
              <a:gd name="connsiteY4" fmla="*/ 0 h 1869150"/>
              <a:gd name="connsiteX5" fmla="*/ 288000 w 288000"/>
              <a:gd name="connsiteY5" fmla="*/ 144000 h 1869150"/>
              <a:gd name="connsiteX6" fmla="*/ 288000 w 288000"/>
              <a:gd name="connsiteY6" fmla="*/ 1725150 h 1869150"/>
              <a:gd name="connsiteX7" fmla="*/ 288000 w 288000"/>
              <a:gd name="connsiteY7" fmla="*/ 1725150 h 1869150"/>
              <a:gd name="connsiteX8" fmla="*/ 288000 w 288000"/>
              <a:gd name="connsiteY8" fmla="*/ 1725150 h 1869150"/>
              <a:gd name="connsiteX9" fmla="*/ 144000 w 288000"/>
              <a:gd name="connsiteY9" fmla="*/ 1869150 h 1869150"/>
              <a:gd name="connsiteX10" fmla="*/ 0 w 288000"/>
              <a:gd name="connsiteY10" fmla="*/ 1725150 h 1869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8000" h="1869150">
                <a:moveTo>
                  <a:pt x="0" y="1725150"/>
                </a:moveTo>
                <a:lnTo>
                  <a:pt x="0" y="1725150"/>
                </a:lnTo>
                <a:lnTo>
                  <a:pt x="0" y="1725150"/>
                </a:lnTo>
                <a:lnTo>
                  <a:pt x="0" y="144000"/>
                </a:lnTo>
                <a:lnTo>
                  <a:pt x="150350" y="0"/>
                </a:lnTo>
                <a:lnTo>
                  <a:pt x="288000" y="144000"/>
                </a:lnTo>
                <a:lnTo>
                  <a:pt x="288000" y="1725150"/>
                </a:lnTo>
                <a:lnTo>
                  <a:pt x="288000" y="1725150"/>
                </a:lnTo>
                <a:lnTo>
                  <a:pt x="288000" y="1725150"/>
                </a:lnTo>
                <a:cubicBezTo>
                  <a:pt x="288000" y="1804679"/>
                  <a:pt x="223529" y="1869150"/>
                  <a:pt x="144000" y="1869150"/>
                </a:cubicBezTo>
                <a:cubicBezTo>
                  <a:pt x="64471" y="1869150"/>
                  <a:pt x="0" y="1804679"/>
                  <a:pt x="0" y="1725150"/>
                </a:cubicBezTo>
                <a:close/>
              </a:path>
            </a:pathLst>
          </a:custGeom>
          <a:solidFill>
            <a:srgbClr val="A1858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800">
              <a:defRPr/>
            </a:pPr>
            <a:endParaRPr lang="en-AU" sz="1350" dirty="0">
              <a:solidFill>
                <a:prstClr val="white"/>
              </a:solidFill>
              <a:latin typeface="Arial"/>
            </a:endParaRPr>
          </a:p>
        </p:txBody>
      </p:sp>
      <p:grpSp>
        <p:nvGrpSpPr>
          <p:cNvPr id="47" name="Group 46">
            <a:extLst>
              <a:ext uri="{FF2B5EF4-FFF2-40B4-BE49-F238E27FC236}">
                <a16:creationId xmlns:a16="http://schemas.microsoft.com/office/drawing/2014/main" id="{D64D8FE1-5FA1-413C-9D82-E989B5911CE8}"/>
              </a:ext>
            </a:extLst>
          </p:cNvPr>
          <p:cNvGrpSpPr/>
          <p:nvPr/>
        </p:nvGrpSpPr>
        <p:grpSpPr>
          <a:xfrm>
            <a:off x="6241058" y="3560697"/>
            <a:ext cx="189000" cy="189000"/>
            <a:chOff x="8234497" y="1877948"/>
            <a:chExt cx="252000" cy="252000"/>
          </a:xfrm>
          <a:solidFill>
            <a:srgbClr val="8B6B70"/>
          </a:solidFill>
        </p:grpSpPr>
        <p:sp>
          <p:nvSpPr>
            <p:cNvPr id="48" name="Oval 47">
              <a:extLst>
                <a:ext uri="{FF2B5EF4-FFF2-40B4-BE49-F238E27FC236}">
                  <a16:creationId xmlns:a16="http://schemas.microsoft.com/office/drawing/2014/main" id="{F0B0A39E-1287-441E-A17E-06415E426433}"/>
                </a:ext>
              </a:extLst>
            </p:cNvPr>
            <p:cNvSpPr/>
            <p:nvPr/>
          </p:nvSpPr>
          <p:spPr>
            <a:xfrm>
              <a:off x="8234497" y="1877948"/>
              <a:ext cx="252000" cy="252000"/>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Arial"/>
              </a:endParaRPr>
            </a:p>
          </p:txBody>
        </p:sp>
        <p:sp>
          <p:nvSpPr>
            <p:cNvPr id="49" name="Oval 48">
              <a:extLst>
                <a:ext uri="{FF2B5EF4-FFF2-40B4-BE49-F238E27FC236}">
                  <a16:creationId xmlns:a16="http://schemas.microsoft.com/office/drawing/2014/main" id="{6EC9293E-B2A4-4769-953A-CC8F1EE90E7B}"/>
                </a:ext>
              </a:extLst>
            </p:cNvPr>
            <p:cNvSpPr/>
            <p:nvPr/>
          </p:nvSpPr>
          <p:spPr>
            <a:xfrm>
              <a:off x="8289491" y="1931948"/>
              <a:ext cx="144000" cy="144000"/>
            </a:xfrm>
            <a:prstGeom prst="ellipse">
              <a:avLst/>
            </a:prstGeom>
            <a:grp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Arial"/>
              </a:endParaRPr>
            </a:p>
          </p:txBody>
        </p:sp>
      </p:grpSp>
      <p:sp>
        <p:nvSpPr>
          <p:cNvPr id="31" name="Freeform: Shape 30">
            <a:extLst>
              <a:ext uri="{FF2B5EF4-FFF2-40B4-BE49-F238E27FC236}">
                <a16:creationId xmlns:a16="http://schemas.microsoft.com/office/drawing/2014/main" id="{D635BC81-51FE-4027-A48C-3CB27A11B900}"/>
              </a:ext>
            </a:extLst>
          </p:cNvPr>
          <p:cNvSpPr/>
          <p:nvPr/>
        </p:nvSpPr>
        <p:spPr>
          <a:xfrm rot="5400000">
            <a:off x="2534370" y="3054964"/>
            <a:ext cx="238127" cy="1209853"/>
          </a:xfrm>
          <a:custGeom>
            <a:avLst/>
            <a:gdLst>
              <a:gd name="connsiteX0" fmla="*/ 0 w 288000"/>
              <a:gd name="connsiteY0" fmla="*/ 1725150 h 1869150"/>
              <a:gd name="connsiteX1" fmla="*/ 0 w 288000"/>
              <a:gd name="connsiteY1" fmla="*/ 1725150 h 1869150"/>
              <a:gd name="connsiteX2" fmla="*/ 0 w 288000"/>
              <a:gd name="connsiteY2" fmla="*/ 1725150 h 1869150"/>
              <a:gd name="connsiteX3" fmla="*/ 0 w 288000"/>
              <a:gd name="connsiteY3" fmla="*/ 144000 h 1869150"/>
              <a:gd name="connsiteX4" fmla="*/ 150350 w 288000"/>
              <a:gd name="connsiteY4" fmla="*/ 0 h 1869150"/>
              <a:gd name="connsiteX5" fmla="*/ 288000 w 288000"/>
              <a:gd name="connsiteY5" fmla="*/ 144000 h 1869150"/>
              <a:gd name="connsiteX6" fmla="*/ 288000 w 288000"/>
              <a:gd name="connsiteY6" fmla="*/ 1725150 h 1869150"/>
              <a:gd name="connsiteX7" fmla="*/ 288000 w 288000"/>
              <a:gd name="connsiteY7" fmla="*/ 1725150 h 1869150"/>
              <a:gd name="connsiteX8" fmla="*/ 288000 w 288000"/>
              <a:gd name="connsiteY8" fmla="*/ 1725150 h 1869150"/>
              <a:gd name="connsiteX9" fmla="*/ 144000 w 288000"/>
              <a:gd name="connsiteY9" fmla="*/ 1869150 h 1869150"/>
              <a:gd name="connsiteX10" fmla="*/ 0 w 288000"/>
              <a:gd name="connsiteY10" fmla="*/ 1725150 h 1869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8000" h="1869150">
                <a:moveTo>
                  <a:pt x="0" y="1725150"/>
                </a:moveTo>
                <a:lnTo>
                  <a:pt x="0" y="1725150"/>
                </a:lnTo>
                <a:lnTo>
                  <a:pt x="0" y="1725150"/>
                </a:lnTo>
                <a:lnTo>
                  <a:pt x="0" y="144000"/>
                </a:lnTo>
                <a:lnTo>
                  <a:pt x="150350" y="0"/>
                </a:lnTo>
                <a:lnTo>
                  <a:pt x="288000" y="144000"/>
                </a:lnTo>
                <a:lnTo>
                  <a:pt x="288000" y="1725150"/>
                </a:lnTo>
                <a:lnTo>
                  <a:pt x="288000" y="1725150"/>
                </a:lnTo>
                <a:lnTo>
                  <a:pt x="288000" y="1725150"/>
                </a:lnTo>
                <a:cubicBezTo>
                  <a:pt x="288000" y="1804679"/>
                  <a:pt x="223529" y="1869150"/>
                  <a:pt x="144000" y="1869150"/>
                </a:cubicBezTo>
                <a:cubicBezTo>
                  <a:pt x="64471" y="1869150"/>
                  <a:pt x="0" y="1804679"/>
                  <a:pt x="0" y="1725150"/>
                </a:cubicBezTo>
                <a:close/>
              </a:path>
            </a:pathLst>
          </a:custGeom>
          <a:solidFill>
            <a:srgbClr val="9FC45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800">
              <a:defRPr/>
            </a:pPr>
            <a:endParaRPr lang="en-AU" sz="1350" dirty="0">
              <a:solidFill>
                <a:prstClr val="white"/>
              </a:solidFill>
              <a:latin typeface="Arial"/>
            </a:endParaRPr>
          </a:p>
        </p:txBody>
      </p:sp>
      <p:grpSp>
        <p:nvGrpSpPr>
          <p:cNvPr id="53" name="Group 52">
            <a:extLst>
              <a:ext uri="{FF2B5EF4-FFF2-40B4-BE49-F238E27FC236}">
                <a16:creationId xmlns:a16="http://schemas.microsoft.com/office/drawing/2014/main" id="{7781B1B8-6C6A-4F81-BCE4-9DCAC7495642}"/>
              </a:ext>
            </a:extLst>
          </p:cNvPr>
          <p:cNvGrpSpPr/>
          <p:nvPr/>
        </p:nvGrpSpPr>
        <p:grpSpPr>
          <a:xfrm>
            <a:off x="2106457" y="3557984"/>
            <a:ext cx="189000" cy="189000"/>
            <a:chOff x="5391302" y="3625828"/>
            <a:chExt cx="252000" cy="252000"/>
          </a:xfrm>
          <a:solidFill>
            <a:srgbClr val="8DB43E"/>
          </a:solidFill>
        </p:grpSpPr>
        <p:sp>
          <p:nvSpPr>
            <p:cNvPr id="54" name="Oval 53">
              <a:extLst>
                <a:ext uri="{FF2B5EF4-FFF2-40B4-BE49-F238E27FC236}">
                  <a16:creationId xmlns:a16="http://schemas.microsoft.com/office/drawing/2014/main" id="{B0C142C0-7408-4A10-BEFA-791F0759F0FF}"/>
                </a:ext>
              </a:extLst>
            </p:cNvPr>
            <p:cNvSpPr/>
            <p:nvPr/>
          </p:nvSpPr>
          <p:spPr>
            <a:xfrm>
              <a:off x="5391302" y="3625828"/>
              <a:ext cx="252000" cy="252000"/>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Arial"/>
              </a:endParaRPr>
            </a:p>
          </p:txBody>
        </p:sp>
        <p:sp>
          <p:nvSpPr>
            <p:cNvPr id="55" name="Oval 54">
              <a:extLst>
                <a:ext uri="{FF2B5EF4-FFF2-40B4-BE49-F238E27FC236}">
                  <a16:creationId xmlns:a16="http://schemas.microsoft.com/office/drawing/2014/main" id="{A7845515-24DE-4C10-96BF-FE1864C62F5C}"/>
                </a:ext>
              </a:extLst>
            </p:cNvPr>
            <p:cNvSpPr/>
            <p:nvPr/>
          </p:nvSpPr>
          <p:spPr>
            <a:xfrm>
              <a:off x="5446435" y="3676043"/>
              <a:ext cx="144000" cy="144000"/>
            </a:xfrm>
            <a:prstGeom prst="ellipse">
              <a:avLst/>
            </a:prstGeom>
            <a:grp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Arial"/>
              </a:endParaRPr>
            </a:p>
          </p:txBody>
        </p:sp>
      </p:grpSp>
      <p:sp>
        <p:nvSpPr>
          <p:cNvPr id="32" name="Freeform: Shape 31">
            <a:extLst>
              <a:ext uri="{FF2B5EF4-FFF2-40B4-BE49-F238E27FC236}">
                <a16:creationId xmlns:a16="http://schemas.microsoft.com/office/drawing/2014/main" id="{9DFF78BF-5165-4348-A239-4FEA9981DE16}"/>
              </a:ext>
            </a:extLst>
          </p:cNvPr>
          <p:cNvSpPr/>
          <p:nvPr/>
        </p:nvSpPr>
        <p:spPr>
          <a:xfrm rot="5400000">
            <a:off x="3922525" y="3054964"/>
            <a:ext cx="238127" cy="1209853"/>
          </a:xfrm>
          <a:custGeom>
            <a:avLst/>
            <a:gdLst>
              <a:gd name="connsiteX0" fmla="*/ 0 w 288000"/>
              <a:gd name="connsiteY0" fmla="*/ 1725150 h 1869150"/>
              <a:gd name="connsiteX1" fmla="*/ 0 w 288000"/>
              <a:gd name="connsiteY1" fmla="*/ 1725150 h 1869150"/>
              <a:gd name="connsiteX2" fmla="*/ 0 w 288000"/>
              <a:gd name="connsiteY2" fmla="*/ 1725150 h 1869150"/>
              <a:gd name="connsiteX3" fmla="*/ 0 w 288000"/>
              <a:gd name="connsiteY3" fmla="*/ 144000 h 1869150"/>
              <a:gd name="connsiteX4" fmla="*/ 150350 w 288000"/>
              <a:gd name="connsiteY4" fmla="*/ 0 h 1869150"/>
              <a:gd name="connsiteX5" fmla="*/ 288000 w 288000"/>
              <a:gd name="connsiteY5" fmla="*/ 144000 h 1869150"/>
              <a:gd name="connsiteX6" fmla="*/ 288000 w 288000"/>
              <a:gd name="connsiteY6" fmla="*/ 1725150 h 1869150"/>
              <a:gd name="connsiteX7" fmla="*/ 288000 w 288000"/>
              <a:gd name="connsiteY7" fmla="*/ 1725150 h 1869150"/>
              <a:gd name="connsiteX8" fmla="*/ 288000 w 288000"/>
              <a:gd name="connsiteY8" fmla="*/ 1725150 h 1869150"/>
              <a:gd name="connsiteX9" fmla="*/ 144000 w 288000"/>
              <a:gd name="connsiteY9" fmla="*/ 1869150 h 1869150"/>
              <a:gd name="connsiteX10" fmla="*/ 0 w 288000"/>
              <a:gd name="connsiteY10" fmla="*/ 1725150 h 1869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8000" h="1869150">
                <a:moveTo>
                  <a:pt x="0" y="1725150"/>
                </a:moveTo>
                <a:lnTo>
                  <a:pt x="0" y="1725150"/>
                </a:lnTo>
                <a:lnTo>
                  <a:pt x="0" y="1725150"/>
                </a:lnTo>
                <a:lnTo>
                  <a:pt x="0" y="144000"/>
                </a:lnTo>
                <a:lnTo>
                  <a:pt x="150350" y="0"/>
                </a:lnTo>
                <a:lnTo>
                  <a:pt x="288000" y="144000"/>
                </a:lnTo>
                <a:lnTo>
                  <a:pt x="288000" y="1725150"/>
                </a:lnTo>
                <a:lnTo>
                  <a:pt x="288000" y="1725150"/>
                </a:lnTo>
                <a:lnTo>
                  <a:pt x="288000" y="1725150"/>
                </a:lnTo>
                <a:cubicBezTo>
                  <a:pt x="288000" y="1804679"/>
                  <a:pt x="223529" y="1869150"/>
                  <a:pt x="144000" y="1869150"/>
                </a:cubicBezTo>
                <a:cubicBezTo>
                  <a:pt x="64471" y="1869150"/>
                  <a:pt x="0" y="1804679"/>
                  <a:pt x="0" y="1725150"/>
                </a:cubicBezTo>
                <a:close/>
              </a:path>
            </a:pathLst>
          </a:custGeom>
          <a:solidFill>
            <a:srgbClr val="4DB0C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800">
              <a:defRPr/>
            </a:pPr>
            <a:endParaRPr lang="en-AU" sz="1350" dirty="0">
              <a:solidFill>
                <a:prstClr val="white"/>
              </a:solidFill>
              <a:latin typeface="Arial"/>
            </a:endParaRPr>
          </a:p>
        </p:txBody>
      </p:sp>
      <p:grpSp>
        <p:nvGrpSpPr>
          <p:cNvPr id="56" name="Group 55">
            <a:extLst>
              <a:ext uri="{FF2B5EF4-FFF2-40B4-BE49-F238E27FC236}">
                <a16:creationId xmlns:a16="http://schemas.microsoft.com/office/drawing/2014/main" id="{536A86FA-77E0-42E8-B020-49385BA79C60}"/>
              </a:ext>
            </a:extLst>
          </p:cNvPr>
          <p:cNvGrpSpPr/>
          <p:nvPr/>
        </p:nvGrpSpPr>
        <p:grpSpPr>
          <a:xfrm>
            <a:off x="3472244" y="3559884"/>
            <a:ext cx="189000" cy="189000"/>
            <a:chOff x="6921379" y="3599746"/>
            <a:chExt cx="252000" cy="252000"/>
          </a:xfrm>
          <a:solidFill>
            <a:srgbClr val="3B9FB7"/>
          </a:solidFill>
        </p:grpSpPr>
        <p:sp>
          <p:nvSpPr>
            <p:cNvPr id="57" name="Oval 56">
              <a:extLst>
                <a:ext uri="{FF2B5EF4-FFF2-40B4-BE49-F238E27FC236}">
                  <a16:creationId xmlns:a16="http://schemas.microsoft.com/office/drawing/2014/main" id="{B42DFABB-768B-4369-896C-9EBF62CD7831}"/>
                </a:ext>
              </a:extLst>
            </p:cNvPr>
            <p:cNvSpPr/>
            <p:nvPr/>
          </p:nvSpPr>
          <p:spPr>
            <a:xfrm>
              <a:off x="6921379" y="3599746"/>
              <a:ext cx="252000" cy="252000"/>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Arial"/>
              </a:endParaRPr>
            </a:p>
          </p:txBody>
        </p:sp>
        <p:sp>
          <p:nvSpPr>
            <p:cNvPr id="58" name="Oval 57">
              <a:extLst>
                <a:ext uri="{FF2B5EF4-FFF2-40B4-BE49-F238E27FC236}">
                  <a16:creationId xmlns:a16="http://schemas.microsoft.com/office/drawing/2014/main" id="{FE18F04B-8C1B-4296-983A-AEF4C88B0F6F}"/>
                </a:ext>
              </a:extLst>
            </p:cNvPr>
            <p:cNvSpPr/>
            <p:nvPr/>
          </p:nvSpPr>
          <p:spPr>
            <a:xfrm>
              <a:off x="6969743" y="3655873"/>
              <a:ext cx="144000" cy="144000"/>
            </a:xfrm>
            <a:prstGeom prst="ellipse">
              <a:avLst/>
            </a:prstGeom>
            <a:grp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Arial"/>
              </a:endParaRPr>
            </a:p>
          </p:txBody>
        </p:sp>
      </p:grpSp>
      <p:sp>
        <p:nvSpPr>
          <p:cNvPr id="33" name="Freeform: Shape 32">
            <a:extLst>
              <a:ext uri="{FF2B5EF4-FFF2-40B4-BE49-F238E27FC236}">
                <a16:creationId xmlns:a16="http://schemas.microsoft.com/office/drawing/2014/main" id="{D41375C9-BE2D-46EF-8A30-1D2D1569FADF}"/>
              </a:ext>
            </a:extLst>
          </p:cNvPr>
          <p:cNvSpPr/>
          <p:nvPr/>
        </p:nvSpPr>
        <p:spPr>
          <a:xfrm rot="5400000">
            <a:off x="5310679" y="3049457"/>
            <a:ext cx="238127" cy="1209853"/>
          </a:xfrm>
          <a:custGeom>
            <a:avLst/>
            <a:gdLst>
              <a:gd name="connsiteX0" fmla="*/ 0 w 288000"/>
              <a:gd name="connsiteY0" fmla="*/ 1725150 h 1869150"/>
              <a:gd name="connsiteX1" fmla="*/ 0 w 288000"/>
              <a:gd name="connsiteY1" fmla="*/ 1725150 h 1869150"/>
              <a:gd name="connsiteX2" fmla="*/ 0 w 288000"/>
              <a:gd name="connsiteY2" fmla="*/ 1725150 h 1869150"/>
              <a:gd name="connsiteX3" fmla="*/ 0 w 288000"/>
              <a:gd name="connsiteY3" fmla="*/ 144000 h 1869150"/>
              <a:gd name="connsiteX4" fmla="*/ 150350 w 288000"/>
              <a:gd name="connsiteY4" fmla="*/ 0 h 1869150"/>
              <a:gd name="connsiteX5" fmla="*/ 288000 w 288000"/>
              <a:gd name="connsiteY5" fmla="*/ 144000 h 1869150"/>
              <a:gd name="connsiteX6" fmla="*/ 288000 w 288000"/>
              <a:gd name="connsiteY6" fmla="*/ 1725150 h 1869150"/>
              <a:gd name="connsiteX7" fmla="*/ 288000 w 288000"/>
              <a:gd name="connsiteY7" fmla="*/ 1725150 h 1869150"/>
              <a:gd name="connsiteX8" fmla="*/ 288000 w 288000"/>
              <a:gd name="connsiteY8" fmla="*/ 1725150 h 1869150"/>
              <a:gd name="connsiteX9" fmla="*/ 144000 w 288000"/>
              <a:gd name="connsiteY9" fmla="*/ 1869150 h 1869150"/>
              <a:gd name="connsiteX10" fmla="*/ 0 w 288000"/>
              <a:gd name="connsiteY10" fmla="*/ 1725150 h 1869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8000" h="1869150">
                <a:moveTo>
                  <a:pt x="0" y="1725150"/>
                </a:moveTo>
                <a:lnTo>
                  <a:pt x="0" y="1725150"/>
                </a:lnTo>
                <a:lnTo>
                  <a:pt x="0" y="1725150"/>
                </a:lnTo>
                <a:lnTo>
                  <a:pt x="0" y="144000"/>
                </a:lnTo>
                <a:lnTo>
                  <a:pt x="150350" y="0"/>
                </a:lnTo>
                <a:lnTo>
                  <a:pt x="288000" y="144000"/>
                </a:lnTo>
                <a:lnTo>
                  <a:pt x="288000" y="1725150"/>
                </a:lnTo>
                <a:lnTo>
                  <a:pt x="288000" y="1725150"/>
                </a:lnTo>
                <a:lnTo>
                  <a:pt x="288000" y="1725150"/>
                </a:lnTo>
                <a:cubicBezTo>
                  <a:pt x="288000" y="1804679"/>
                  <a:pt x="223529" y="1869150"/>
                  <a:pt x="144000" y="1869150"/>
                </a:cubicBezTo>
                <a:cubicBezTo>
                  <a:pt x="64471" y="1869150"/>
                  <a:pt x="0" y="1804679"/>
                  <a:pt x="0" y="1725150"/>
                </a:cubicBezTo>
                <a:close/>
              </a:path>
            </a:pathLst>
          </a:custGeom>
          <a:solidFill>
            <a:srgbClr val="8981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800">
              <a:defRPr/>
            </a:pPr>
            <a:endParaRPr lang="en-AU" sz="1350" dirty="0">
              <a:solidFill>
                <a:prstClr val="white"/>
              </a:solidFill>
              <a:latin typeface="Arial"/>
            </a:endParaRPr>
          </a:p>
        </p:txBody>
      </p:sp>
      <p:grpSp>
        <p:nvGrpSpPr>
          <p:cNvPr id="59" name="Group 58">
            <a:extLst>
              <a:ext uri="{FF2B5EF4-FFF2-40B4-BE49-F238E27FC236}">
                <a16:creationId xmlns:a16="http://schemas.microsoft.com/office/drawing/2014/main" id="{F3A627F0-940E-41F6-8C03-4549B8AA94D4}"/>
              </a:ext>
            </a:extLst>
          </p:cNvPr>
          <p:cNvGrpSpPr/>
          <p:nvPr/>
        </p:nvGrpSpPr>
        <p:grpSpPr>
          <a:xfrm>
            <a:off x="4863411" y="3553839"/>
            <a:ext cx="189000" cy="189000"/>
            <a:chOff x="7848982" y="2861439"/>
            <a:chExt cx="252000" cy="252000"/>
          </a:xfrm>
          <a:solidFill>
            <a:srgbClr val="6D648E"/>
          </a:solidFill>
        </p:grpSpPr>
        <p:sp>
          <p:nvSpPr>
            <p:cNvPr id="60" name="Oval 59">
              <a:extLst>
                <a:ext uri="{FF2B5EF4-FFF2-40B4-BE49-F238E27FC236}">
                  <a16:creationId xmlns:a16="http://schemas.microsoft.com/office/drawing/2014/main" id="{8CB3C15E-C4A8-4E4C-894E-8C2B4D2F7343}"/>
                </a:ext>
              </a:extLst>
            </p:cNvPr>
            <p:cNvSpPr/>
            <p:nvPr/>
          </p:nvSpPr>
          <p:spPr>
            <a:xfrm>
              <a:off x="7848982" y="2861439"/>
              <a:ext cx="252000" cy="252000"/>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Arial"/>
              </a:endParaRPr>
            </a:p>
          </p:txBody>
        </p:sp>
        <p:sp>
          <p:nvSpPr>
            <p:cNvPr id="61" name="Oval 60">
              <a:extLst>
                <a:ext uri="{FF2B5EF4-FFF2-40B4-BE49-F238E27FC236}">
                  <a16:creationId xmlns:a16="http://schemas.microsoft.com/office/drawing/2014/main" id="{1ACA9735-D41A-4DD4-BBEB-B7B362D992DE}"/>
                </a:ext>
              </a:extLst>
            </p:cNvPr>
            <p:cNvSpPr/>
            <p:nvPr/>
          </p:nvSpPr>
          <p:spPr>
            <a:xfrm>
              <a:off x="7903086" y="2915439"/>
              <a:ext cx="144000" cy="144000"/>
            </a:xfrm>
            <a:prstGeom prst="ellipse">
              <a:avLst/>
            </a:prstGeom>
            <a:grp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Arial"/>
              </a:endParaRPr>
            </a:p>
          </p:txBody>
        </p:sp>
      </p:grpSp>
      <p:sp>
        <p:nvSpPr>
          <p:cNvPr id="10" name="Freeform: Shape 9">
            <a:extLst>
              <a:ext uri="{FF2B5EF4-FFF2-40B4-BE49-F238E27FC236}">
                <a16:creationId xmlns:a16="http://schemas.microsoft.com/office/drawing/2014/main" id="{2CB12F90-2D4C-4A67-B6B1-8690D7620E55}"/>
              </a:ext>
            </a:extLst>
          </p:cNvPr>
          <p:cNvSpPr/>
          <p:nvPr/>
        </p:nvSpPr>
        <p:spPr>
          <a:xfrm rot="5400000">
            <a:off x="8058486" y="3036293"/>
            <a:ext cx="238127" cy="1209853"/>
          </a:xfrm>
          <a:custGeom>
            <a:avLst/>
            <a:gdLst>
              <a:gd name="connsiteX0" fmla="*/ 0 w 288000"/>
              <a:gd name="connsiteY0" fmla="*/ 1725150 h 1869150"/>
              <a:gd name="connsiteX1" fmla="*/ 0 w 288000"/>
              <a:gd name="connsiteY1" fmla="*/ 1725150 h 1869150"/>
              <a:gd name="connsiteX2" fmla="*/ 0 w 288000"/>
              <a:gd name="connsiteY2" fmla="*/ 1725150 h 1869150"/>
              <a:gd name="connsiteX3" fmla="*/ 0 w 288000"/>
              <a:gd name="connsiteY3" fmla="*/ 144000 h 1869150"/>
              <a:gd name="connsiteX4" fmla="*/ 150350 w 288000"/>
              <a:gd name="connsiteY4" fmla="*/ 0 h 1869150"/>
              <a:gd name="connsiteX5" fmla="*/ 288000 w 288000"/>
              <a:gd name="connsiteY5" fmla="*/ 144000 h 1869150"/>
              <a:gd name="connsiteX6" fmla="*/ 288000 w 288000"/>
              <a:gd name="connsiteY6" fmla="*/ 1725150 h 1869150"/>
              <a:gd name="connsiteX7" fmla="*/ 288000 w 288000"/>
              <a:gd name="connsiteY7" fmla="*/ 1725150 h 1869150"/>
              <a:gd name="connsiteX8" fmla="*/ 288000 w 288000"/>
              <a:gd name="connsiteY8" fmla="*/ 1725150 h 1869150"/>
              <a:gd name="connsiteX9" fmla="*/ 144000 w 288000"/>
              <a:gd name="connsiteY9" fmla="*/ 1869150 h 1869150"/>
              <a:gd name="connsiteX10" fmla="*/ 0 w 288000"/>
              <a:gd name="connsiteY10" fmla="*/ 1725150 h 1869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8000" h="1869150">
                <a:moveTo>
                  <a:pt x="0" y="1725150"/>
                </a:moveTo>
                <a:lnTo>
                  <a:pt x="0" y="1725150"/>
                </a:lnTo>
                <a:lnTo>
                  <a:pt x="0" y="1725150"/>
                </a:lnTo>
                <a:lnTo>
                  <a:pt x="0" y="144000"/>
                </a:lnTo>
                <a:lnTo>
                  <a:pt x="150350" y="0"/>
                </a:lnTo>
                <a:lnTo>
                  <a:pt x="288000" y="144000"/>
                </a:lnTo>
                <a:lnTo>
                  <a:pt x="288000" y="1725150"/>
                </a:lnTo>
                <a:lnTo>
                  <a:pt x="288000" y="1725150"/>
                </a:lnTo>
                <a:lnTo>
                  <a:pt x="288000" y="1725150"/>
                </a:lnTo>
                <a:cubicBezTo>
                  <a:pt x="288000" y="1804679"/>
                  <a:pt x="223529" y="1869150"/>
                  <a:pt x="144000" y="1869150"/>
                </a:cubicBezTo>
                <a:cubicBezTo>
                  <a:pt x="64471" y="1869150"/>
                  <a:pt x="0" y="1804679"/>
                  <a:pt x="0" y="1725150"/>
                </a:cubicBezTo>
                <a:close/>
              </a:path>
            </a:pathLst>
          </a:custGeom>
          <a:solidFill>
            <a:srgbClr val="FEAC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800">
              <a:defRPr/>
            </a:pPr>
            <a:endParaRPr lang="en-AU" sz="1350" dirty="0">
              <a:solidFill>
                <a:prstClr val="white"/>
              </a:solidFill>
              <a:latin typeface="Arial"/>
            </a:endParaRPr>
          </a:p>
        </p:txBody>
      </p:sp>
      <p:grpSp>
        <p:nvGrpSpPr>
          <p:cNvPr id="63" name="Group 62">
            <a:extLst>
              <a:ext uri="{FF2B5EF4-FFF2-40B4-BE49-F238E27FC236}">
                <a16:creationId xmlns:a16="http://schemas.microsoft.com/office/drawing/2014/main" id="{03DDC3D7-53AD-47C2-B03B-90F5F4A2381E}"/>
              </a:ext>
            </a:extLst>
          </p:cNvPr>
          <p:cNvGrpSpPr/>
          <p:nvPr/>
        </p:nvGrpSpPr>
        <p:grpSpPr>
          <a:xfrm>
            <a:off x="7622620" y="3538695"/>
            <a:ext cx="189000" cy="189000"/>
            <a:chOff x="5391302" y="3625828"/>
            <a:chExt cx="252000" cy="252000"/>
          </a:xfrm>
          <a:solidFill>
            <a:srgbClr val="FE910E"/>
          </a:solidFill>
        </p:grpSpPr>
        <p:sp>
          <p:nvSpPr>
            <p:cNvPr id="64" name="Oval 63">
              <a:extLst>
                <a:ext uri="{FF2B5EF4-FFF2-40B4-BE49-F238E27FC236}">
                  <a16:creationId xmlns:a16="http://schemas.microsoft.com/office/drawing/2014/main" id="{BE9A8596-F33E-4A5C-8B1C-647EC2FFC541}"/>
                </a:ext>
              </a:extLst>
            </p:cNvPr>
            <p:cNvSpPr/>
            <p:nvPr/>
          </p:nvSpPr>
          <p:spPr>
            <a:xfrm>
              <a:off x="5391302" y="3625828"/>
              <a:ext cx="252000" cy="252000"/>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Arial"/>
              </a:endParaRPr>
            </a:p>
          </p:txBody>
        </p:sp>
        <p:sp>
          <p:nvSpPr>
            <p:cNvPr id="65" name="Oval 64">
              <a:extLst>
                <a:ext uri="{FF2B5EF4-FFF2-40B4-BE49-F238E27FC236}">
                  <a16:creationId xmlns:a16="http://schemas.microsoft.com/office/drawing/2014/main" id="{185D9B4E-9B8F-4D7F-9235-2056DCD54D95}"/>
                </a:ext>
              </a:extLst>
            </p:cNvPr>
            <p:cNvSpPr/>
            <p:nvPr/>
          </p:nvSpPr>
          <p:spPr>
            <a:xfrm>
              <a:off x="5446435" y="3676043"/>
              <a:ext cx="144000" cy="144000"/>
            </a:xfrm>
            <a:prstGeom prst="ellipse">
              <a:avLst/>
            </a:prstGeom>
            <a:grp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Arial"/>
              </a:endParaRPr>
            </a:p>
          </p:txBody>
        </p:sp>
      </p:grpSp>
      <p:sp>
        <p:nvSpPr>
          <p:cNvPr id="30" name="Freeform: Shape 29">
            <a:extLst>
              <a:ext uri="{FF2B5EF4-FFF2-40B4-BE49-F238E27FC236}">
                <a16:creationId xmlns:a16="http://schemas.microsoft.com/office/drawing/2014/main" id="{B21A0359-BD4A-44BE-A902-947F67372E74}"/>
              </a:ext>
            </a:extLst>
          </p:cNvPr>
          <p:cNvSpPr/>
          <p:nvPr/>
        </p:nvSpPr>
        <p:spPr>
          <a:xfrm rot="5400000">
            <a:off x="1146215" y="3049350"/>
            <a:ext cx="238127" cy="1209853"/>
          </a:xfrm>
          <a:custGeom>
            <a:avLst/>
            <a:gdLst>
              <a:gd name="connsiteX0" fmla="*/ 0 w 288000"/>
              <a:gd name="connsiteY0" fmla="*/ 1725150 h 1869150"/>
              <a:gd name="connsiteX1" fmla="*/ 0 w 288000"/>
              <a:gd name="connsiteY1" fmla="*/ 1725150 h 1869150"/>
              <a:gd name="connsiteX2" fmla="*/ 0 w 288000"/>
              <a:gd name="connsiteY2" fmla="*/ 1725150 h 1869150"/>
              <a:gd name="connsiteX3" fmla="*/ 0 w 288000"/>
              <a:gd name="connsiteY3" fmla="*/ 144000 h 1869150"/>
              <a:gd name="connsiteX4" fmla="*/ 150350 w 288000"/>
              <a:gd name="connsiteY4" fmla="*/ 0 h 1869150"/>
              <a:gd name="connsiteX5" fmla="*/ 288000 w 288000"/>
              <a:gd name="connsiteY5" fmla="*/ 144000 h 1869150"/>
              <a:gd name="connsiteX6" fmla="*/ 288000 w 288000"/>
              <a:gd name="connsiteY6" fmla="*/ 1725150 h 1869150"/>
              <a:gd name="connsiteX7" fmla="*/ 288000 w 288000"/>
              <a:gd name="connsiteY7" fmla="*/ 1725150 h 1869150"/>
              <a:gd name="connsiteX8" fmla="*/ 288000 w 288000"/>
              <a:gd name="connsiteY8" fmla="*/ 1725150 h 1869150"/>
              <a:gd name="connsiteX9" fmla="*/ 144000 w 288000"/>
              <a:gd name="connsiteY9" fmla="*/ 1869150 h 1869150"/>
              <a:gd name="connsiteX10" fmla="*/ 0 w 288000"/>
              <a:gd name="connsiteY10" fmla="*/ 1725150 h 1869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8000" h="1869150">
                <a:moveTo>
                  <a:pt x="0" y="1725150"/>
                </a:moveTo>
                <a:lnTo>
                  <a:pt x="0" y="1725150"/>
                </a:lnTo>
                <a:lnTo>
                  <a:pt x="0" y="1725150"/>
                </a:lnTo>
                <a:lnTo>
                  <a:pt x="0" y="144000"/>
                </a:lnTo>
                <a:lnTo>
                  <a:pt x="150350" y="0"/>
                </a:lnTo>
                <a:lnTo>
                  <a:pt x="288000" y="144000"/>
                </a:lnTo>
                <a:lnTo>
                  <a:pt x="288000" y="1725150"/>
                </a:lnTo>
                <a:lnTo>
                  <a:pt x="288000" y="1725150"/>
                </a:lnTo>
                <a:lnTo>
                  <a:pt x="288000" y="1725150"/>
                </a:lnTo>
                <a:cubicBezTo>
                  <a:pt x="288000" y="1804679"/>
                  <a:pt x="223529" y="1869150"/>
                  <a:pt x="144000" y="1869150"/>
                </a:cubicBezTo>
                <a:cubicBezTo>
                  <a:pt x="64471" y="1869150"/>
                  <a:pt x="0" y="1804679"/>
                  <a:pt x="0" y="1725150"/>
                </a:cubicBezTo>
                <a:close/>
              </a:path>
            </a:pathLst>
          </a:custGeom>
          <a:solidFill>
            <a:srgbClr val="F07F5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800">
              <a:defRPr/>
            </a:pPr>
            <a:endParaRPr lang="en-AU" sz="1350" dirty="0">
              <a:solidFill>
                <a:prstClr val="white"/>
              </a:solidFill>
              <a:latin typeface="Arial"/>
            </a:endParaRPr>
          </a:p>
        </p:txBody>
      </p:sp>
      <p:grpSp>
        <p:nvGrpSpPr>
          <p:cNvPr id="66" name="Group 65">
            <a:extLst>
              <a:ext uri="{FF2B5EF4-FFF2-40B4-BE49-F238E27FC236}">
                <a16:creationId xmlns:a16="http://schemas.microsoft.com/office/drawing/2014/main" id="{79C47E29-87FD-4BB0-8C9D-C92169B6BEF3}"/>
              </a:ext>
            </a:extLst>
          </p:cNvPr>
          <p:cNvGrpSpPr/>
          <p:nvPr/>
        </p:nvGrpSpPr>
        <p:grpSpPr>
          <a:xfrm>
            <a:off x="702709" y="3565284"/>
            <a:ext cx="189000" cy="189000"/>
            <a:chOff x="5391302" y="3625828"/>
            <a:chExt cx="252000" cy="252000"/>
          </a:xfrm>
          <a:solidFill>
            <a:srgbClr val="EC5A2C"/>
          </a:solidFill>
        </p:grpSpPr>
        <p:sp>
          <p:nvSpPr>
            <p:cNvPr id="67" name="Oval 66">
              <a:extLst>
                <a:ext uri="{FF2B5EF4-FFF2-40B4-BE49-F238E27FC236}">
                  <a16:creationId xmlns:a16="http://schemas.microsoft.com/office/drawing/2014/main" id="{BC757D51-4668-4513-8335-C20D25236654}"/>
                </a:ext>
              </a:extLst>
            </p:cNvPr>
            <p:cNvSpPr/>
            <p:nvPr/>
          </p:nvSpPr>
          <p:spPr>
            <a:xfrm>
              <a:off x="5391302" y="3625828"/>
              <a:ext cx="252000" cy="252000"/>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Arial"/>
              </a:endParaRPr>
            </a:p>
          </p:txBody>
        </p:sp>
        <p:sp>
          <p:nvSpPr>
            <p:cNvPr id="68" name="Oval 67">
              <a:extLst>
                <a:ext uri="{FF2B5EF4-FFF2-40B4-BE49-F238E27FC236}">
                  <a16:creationId xmlns:a16="http://schemas.microsoft.com/office/drawing/2014/main" id="{11FAD07B-08C3-48BF-8516-7F7E085FCB37}"/>
                </a:ext>
              </a:extLst>
            </p:cNvPr>
            <p:cNvSpPr/>
            <p:nvPr/>
          </p:nvSpPr>
          <p:spPr>
            <a:xfrm>
              <a:off x="5446435" y="3676043"/>
              <a:ext cx="144000" cy="144000"/>
            </a:xfrm>
            <a:prstGeom prst="ellipse">
              <a:avLst/>
            </a:prstGeom>
            <a:grp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Arial"/>
              </a:endParaRPr>
            </a:p>
          </p:txBody>
        </p:sp>
      </p:grpSp>
      <p:sp>
        <p:nvSpPr>
          <p:cNvPr id="152" name="TextBox 151">
            <a:extLst>
              <a:ext uri="{FF2B5EF4-FFF2-40B4-BE49-F238E27FC236}">
                <a16:creationId xmlns:a16="http://schemas.microsoft.com/office/drawing/2014/main" id="{670A5FDE-D843-47C3-B4E2-7F78FD02D6C3}"/>
              </a:ext>
            </a:extLst>
          </p:cNvPr>
          <p:cNvSpPr txBox="1"/>
          <p:nvPr/>
        </p:nvSpPr>
        <p:spPr>
          <a:xfrm>
            <a:off x="7818104" y="3522049"/>
            <a:ext cx="837089" cy="253916"/>
          </a:xfrm>
          <a:prstGeom prst="rect">
            <a:avLst/>
          </a:prstGeom>
          <a:noFill/>
        </p:spPr>
        <p:txBody>
          <a:bodyPr wrap="none" rtlCol="0">
            <a:spAutoFit/>
          </a:bodyPr>
          <a:lstStyle/>
          <a:p>
            <a:pPr defTabSz="685800">
              <a:defRPr/>
            </a:pPr>
            <a:r>
              <a:rPr lang="en-GB" sz="1050" dirty="0">
                <a:solidFill>
                  <a:prstClr val="white"/>
                </a:solidFill>
                <a:latin typeface="Impact" panose="020B0806030902050204" pitchFamily="34" charset="0"/>
              </a:rPr>
              <a:t>4 November</a:t>
            </a:r>
            <a:endParaRPr lang="en-AU" sz="1050" dirty="0">
              <a:solidFill>
                <a:prstClr val="white"/>
              </a:solidFill>
              <a:latin typeface="Impact" panose="020B0806030902050204" pitchFamily="34" charset="0"/>
            </a:endParaRPr>
          </a:p>
        </p:txBody>
      </p:sp>
      <p:sp>
        <p:nvSpPr>
          <p:cNvPr id="153" name="TextBox 152">
            <a:extLst>
              <a:ext uri="{FF2B5EF4-FFF2-40B4-BE49-F238E27FC236}">
                <a16:creationId xmlns:a16="http://schemas.microsoft.com/office/drawing/2014/main" id="{1F009D1F-3B0B-401A-BAE8-0F3F4ADF0AA2}"/>
              </a:ext>
            </a:extLst>
          </p:cNvPr>
          <p:cNvSpPr txBox="1"/>
          <p:nvPr/>
        </p:nvSpPr>
        <p:spPr>
          <a:xfrm>
            <a:off x="912224" y="3535319"/>
            <a:ext cx="572593" cy="253916"/>
          </a:xfrm>
          <a:prstGeom prst="rect">
            <a:avLst/>
          </a:prstGeom>
          <a:noFill/>
        </p:spPr>
        <p:txBody>
          <a:bodyPr wrap="none" rtlCol="0">
            <a:spAutoFit/>
          </a:bodyPr>
          <a:lstStyle/>
          <a:p>
            <a:pPr defTabSz="685800">
              <a:defRPr/>
            </a:pPr>
            <a:r>
              <a:rPr lang="en-GB" sz="1050" dirty="0">
                <a:solidFill>
                  <a:prstClr val="white"/>
                </a:solidFill>
                <a:latin typeface="Impact" panose="020B0806030902050204" pitchFamily="34" charset="0"/>
              </a:rPr>
              <a:t>28 May</a:t>
            </a:r>
            <a:endParaRPr lang="en-AU" sz="1050" dirty="0">
              <a:solidFill>
                <a:prstClr val="white"/>
              </a:solidFill>
              <a:latin typeface="Impact" panose="020B0806030902050204" pitchFamily="34" charset="0"/>
            </a:endParaRPr>
          </a:p>
        </p:txBody>
      </p:sp>
      <p:sp>
        <p:nvSpPr>
          <p:cNvPr id="154" name="TextBox 153">
            <a:extLst>
              <a:ext uri="{FF2B5EF4-FFF2-40B4-BE49-F238E27FC236}">
                <a16:creationId xmlns:a16="http://schemas.microsoft.com/office/drawing/2014/main" id="{8BACC896-8B5B-4AA4-B666-6869680F4089}"/>
              </a:ext>
            </a:extLst>
          </p:cNvPr>
          <p:cNvSpPr txBox="1"/>
          <p:nvPr/>
        </p:nvSpPr>
        <p:spPr>
          <a:xfrm>
            <a:off x="2334666" y="3542508"/>
            <a:ext cx="603050" cy="253916"/>
          </a:xfrm>
          <a:prstGeom prst="rect">
            <a:avLst/>
          </a:prstGeom>
          <a:noFill/>
        </p:spPr>
        <p:txBody>
          <a:bodyPr wrap="none" rtlCol="0">
            <a:spAutoFit/>
          </a:bodyPr>
          <a:lstStyle/>
          <a:p>
            <a:pPr defTabSz="685800">
              <a:defRPr/>
            </a:pPr>
            <a:r>
              <a:rPr lang="en-GB" sz="1050" dirty="0">
                <a:solidFill>
                  <a:prstClr val="white"/>
                </a:solidFill>
                <a:latin typeface="Impact" panose="020B0806030902050204" pitchFamily="34" charset="0"/>
              </a:rPr>
              <a:t>26 June</a:t>
            </a:r>
            <a:endParaRPr lang="en-AU" sz="1050" dirty="0">
              <a:solidFill>
                <a:prstClr val="white"/>
              </a:solidFill>
              <a:latin typeface="Impact" panose="020B0806030902050204" pitchFamily="34" charset="0"/>
            </a:endParaRPr>
          </a:p>
        </p:txBody>
      </p:sp>
      <p:sp>
        <p:nvSpPr>
          <p:cNvPr id="155" name="TextBox 154">
            <a:extLst>
              <a:ext uri="{FF2B5EF4-FFF2-40B4-BE49-F238E27FC236}">
                <a16:creationId xmlns:a16="http://schemas.microsoft.com/office/drawing/2014/main" id="{96183ED9-D697-4B21-9BEC-430D8939F212}"/>
              </a:ext>
            </a:extLst>
          </p:cNvPr>
          <p:cNvSpPr txBox="1"/>
          <p:nvPr/>
        </p:nvSpPr>
        <p:spPr>
          <a:xfrm>
            <a:off x="3757108" y="3549696"/>
            <a:ext cx="561372" cy="253916"/>
          </a:xfrm>
          <a:prstGeom prst="rect">
            <a:avLst/>
          </a:prstGeom>
          <a:noFill/>
        </p:spPr>
        <p:txBody>
          <a:bodyPr wrap="none" rtlCol="0">
            <a:spAutoFit/>
          </a:bodyPr>
          <a:lstStyle/>
          <a:p>
            <a:pPr defTabSz="685800">
              <a:defRPr/>
            </a:pPr>
            <a:r>
              <a:rPr lang="en-GB" sz="1050" dirty="0">
                <a:solidFill>
                  <a:prstClr val="white"/>
                </a:solidFill>
                <a:latin typeface="Impact" panose="020B0806030902050204" pitchFamily="34" charset="0"/>
              </a:rPr>
              <a:t>26 July</a:t>
            </a:r>
            <a:endParaRPr lang="en-AU" sz="1050" dirty="0">
              <a:solidFill>
                <a:prstClr val="white"/>
              </a:solidFill>
              <a:latin typeface="Impact" panose="020B0806030902050204" pitchFamily="34" charset="0"/>
            </a:endParaRPr>
          </a:p>
        </p:txBody>
      </p:sp>
      <p:sp>
        <p:nvSpPr>
          <p:cNvPr id="156" name="TextBox 155">
            <a:extLst>
              <a:ext uri="{FF2B5EF4-FFF2-40B4-BE49-F238E27FC236}">
                <a16:creationId xmlns:a16="http://schemas.microsoft.com/office/drawing/2014/main" id="{116E0E05-D2E0-45E9-94C5-71750D4998E1}"/>
              </a:ext>
            </a:extLst>
          </p:cNvPr>
          <p:cNvSpPr txBox="1"/>
          <p:nvPr/>
        </p:nvSpPr>
        <p:spPr>
          <a:xfrm>
            <a:off x="5119256" y="3535213"/>
            <a:ext cx="734496" cy="253916"/>
          </a:xfrm>
          <a:prstGeom prst="rect">
            <a:avLst/>
          </a:prstGeom>
          <a:noFill/>
        </p:spPr>
        <p:txBody>
          <a:bodyPr wrap="none" rtlCol="0">
            <a:spAutoFit/>
          </a:bodyPr>
          <a:lstStyle/>
          <a:p>
            <a:pPr defTabSz="685800">
              <a:defRPr/>
            </a:pPr>
            <a:r>
              <a:rPr lang="en-GB" sz="1050" dirty="0">
                <a:solidFill>
                  <a:prstClr val="white"/>
                </a:solidFill>
                <a:latin typeface="Impact" panose="020B0806030902050204" pitchFamily="34" charset="0"/>
              </a:rPr>
              <a:t>23 August</a:t>
            </a:r>
            <a:endParaRPr lang="en-AU" sz="1050" dirty="0">
              <a:solidFill>
                <a:prstClr val="white"/>
              </a:solidFill>
              <a:latin typeface="Impact" panose="020B0806030902050204" pitchFamily="34" charset="0"/>
            </a:endParaRPr>
          </a:p>
        </p:txBody>
      </p:sp>
      <p:sp>
        <p:nvSpPr>
          <p:cNvPr id="157" name="TextBox 156">
            <a:extLst>
              <a:ext uri="{FF2B5EF4-FFF2-40B4-BE49-F238E27FC236}">
                <a16:creationId xmlns:a16="http://schemas.microsoft.com/office/drawing/2014/main" id="{7EFE37FB-1DF8-4B8E-9151-1487C31AAF17}"/>
              </a:ext>
            </a:extLst>
          </p:cNvPr>
          <p:cNvSpPr txBox="1"/>
          <p:nvPr/>
        </p:nvSpPr>
        <p:spPr>
          <a:xfrm>
            <a:off x="6462607" y="3540005"/>
            <a:ext cx="771365" cy="253916"/>
          </a:xfrm>
          <a:prstGeom prst="rect">
            <a:avLst/>
          </a:prstGeom>
          <a:noFill/>
        </p:spPr>
        <p:txBody>
          <a:bodyPr wrap="none" rtlCol="0">
            <a:spAutoFit/>
          </a:bodyPr>
          <a:lstStyle/>
          <a:p>
            <a:pPr defTabSz="685800">
              <a:defRPr/>
            </a:pPr>
            <a:r>
              <a:rPr lang="en-AU" sz="1050" dirty="0">
                <a:solidFill>
                  <a:prstClr val="white"/>
                </a:solidFill>
                <a:latin typeface="Impact" panose="020B0806030902050204" pitchFamily="34" charset="0"/>
              </a:rPr>
              <a:t>18 October</a:t>
            </a:r>
          </a:p>
        </p:txBody>
      </p:sp>
      <p:sp>
        <p:nvSpPr>
          <p:cNvPr id="158" name="TextBox 157">
            <a:extLst>
              <a:ext uri="{FF2B5EF4-FFF2-40B4-BE49-F238E27FC236}">
                <a16:creationId xmlns:a16="http://schemas.microsoft.com/office/drawing/2014/main" id="{0C261D9D-D6B7-45C7-8EB8-3E34CD6F2087}"/>
              </a:ext>
            </a:extLst>
          </p:cNvPr>
          <p:cNvSpPr txBox="1"/>
          <p:nvPr/>
        </p:nvSpPr>
        <p:spPr>
          <a:xfrm>
            <a:off x="1396468" y="4304664"/>
            <a:ext cx="1115771" cy="461665"/>
          </a:xfrm>
          <a:prstGeom prst="rect">
            <a:avLst/>
          </a:prstGeom>
          <a:noFill/>
        </p:spPr>
        <p:txBody>
          <a:bodyPr wrap="square" rtlCol="0">
            <a:spAutoFit/>
          </a:bodyPr>
          <a:lstStyle/>
          <a:p>
            <a:pPr defTabSz="685800">
              <a:defRPr/>
            </a:pPr>
            <a:r>
              <a:rPr lang="en-GB" sz="1200" dirty="0">
                <a:solidFill>
                  <a:srgbClr val="F07F5D"/>
                </a:solidFill>
                <a:latin typeface="Impact" panose="020B0806030902050204" pitchFamily="34" charset="0"/>
                <a:cs typeface="Circular Std Bold" panose="020B0804020101010102" pitchFamily="34" charset="0"/>
              </a:rPr>
              <a:t>UEC Endorsement</a:t>
            </a:r>
            <a:endParaRPr lang="en-AU" sz="1050" dirty="0">
              <a:solidFill>
                <a:srgbClr val="F07F5D"/>
              </a:solidFill>
              <a:latin typeface="Impact" panose="020B0806030902050204" pitchFamily="34" charset="0"/>
              <a:cs typeface="Circular Std Bold" panose="020B0804020101010102" pitchFamily="34" charset="0"/>
            </a:endParaRPr>
          </a:p>
        </p:txBody>
      </p:sp>
      <p:sp>
        <p:nvSpPr>
          <p:cNvPr id="159" name="TextBox 158">
            <a:extLst>
              <a:ext uri="{FF2B5EF4-FFF2-40B4-BE49-F238E27FC236}">
                <a16:creationId xmlns:a16="http://schemas.microsoft.com/office/drawing/2014/main" id="{F22760CB-2B91-4108-93E5-DDDFCE8BA885}"/>
              </a:ext>
            </a:extLst>
          </p:cNvPr>
          <p:cNvSpPr txBox="1"/>
          <p:nvPr/>
        </p:nvSpPr>
        <p:spPr>
          <a:xfrm>
            <a:off x="1408081" y="4706815"/>
            <a:ext cx="1291442" cy="1061829"/>
          </a:xfrm>
          <a:prstGeom prst="rect">
            <a:avLst/>
          </a:prstGeom>
          <a:noFill/>
        </p:spPr>
        <p:txBody>
          <a:bodyPr wrap="square" rtlCol="0">
            <a:spAutoFit/>
          </a:bodyPr>
          <a:lstStyle/>
          <a:p>
            <a:pPr lvl="0"/>
            <a:r>
              <a:rPr lang="en-US" sz="900" dirty="0">
                <a:solidFill>
                  <a:schemeClr val="bg1"/>
                </a:solidFill>
                <a:latin typeface="Arial Nova Light" panose="020B0304020202020204" pitchFamily="34" charset="0"/>
                <a:cs typeface="Circular Std Medium" panose="020B0604020101010102" pitchFamily="34" charset="0"/>
              </a:rPr>
              <a:t>UEC endorsed design statements that set the parameters regarding the future of the Davis Law Library and office space planning. </a:t>
            </a:r>
          </a:p>
        </p:txBody>
      </p:sp>
      <p:sp>
        <p:nvSpPr>
          <p:cNvPr id="160" name="TextBox 159">
            <a:extLst>
              <a:ext uri="{FF2B5EF4-FFF2-40B4-BE49-F238E27FC236}">
                <a16:creationId xmlns:a16="http://schemas.microsoft.com/office/drawing/2014/main" id="{E0C832CB-124C-4214-AC2B-C401A0EF015E}"/>
              </a:ext>
            </a:extLst>
          </p:cNvPr>
          <p:cNvSpPr txBox="1"/>
          <p:nvPr/>
        </p:nvSpPr>
        <p:spPr>
          <a:xfrm>
            <a:off x="2844148" y="1778749"/>
            <a:ext cx="1377221" cy="461665"/>
          </a:xfrm>
          <a:prstGeom prst="rect">
            <a:avLst/>
          </a:prstGeom>
          <a:noFill/>
        </p:spPr>
        <p:txBody>
          <a:bodyPr wrap="square" rtlCol="0">
            <a:spAutoFit/>
          </a:bodyPr>
          <a:lstStyle/>
          <a:p>
            <a:pPr defTabSz="685800">
              <a:defRPr/>
            </a:pPr>
            <a:r>
              <a:rPr lang="en-GB" sz="1200" dirty="0">
                <a:solidFill>
                  <a:srgbClr val="9FC452"/>
                </a:solidFill>
                <a:latin typeface="Impact" panose="020B0806030902050204" pitchFamily="34" charset="0"/>
                <a:cs typeface="Circular Std Bold" panose="020B0804020101010102" pitchFamily="34" charset="0"/>
              </a:rPr>
              <a:t>Faculty Exec Meeting</a:t>
            </a:r>
            <a:endParaRPr lang="en-AU" sz="1050" dirty="0">
              <a:solidFill>
                <a:srgbClr val="9FC452"/>
              </a:solidFill>
              <a:latin typeface="Impact" panose="020B0806030902050204" pitchFamily="34" charset="0"/>
              <a:cs typeface="Circular Std Bold" panose="020B0804020101010102" pitchFamily="34" charset="0"/>
            </a:endParaRPr>
          </a:p>
        </p:txBody>
      </p:sp>
      <p:sp>
        <p:nvSpPr>
          <p:cNvPr id="161" name="TextBox 160">
            <a:extLst>
              <a:ext uri="{FF2B5EF4-FFF2-40B4-BE49-F238E27FC236}">
                <a16:creationId xmlns:a16="http://schemas.microsoft.com/office/drawing/2014/main" id="{43AA9FF1-8F16-426B-AF7D-2151A32F427D}"/>
              </a:ext>
            </a:extLst>
          </p:cNvPr>
          <p:cNvSpPr txBox="1"/>
          <p:nvPr/>
        </p:nvSpPr>
        <p:spPr>
          <a:xfrm>
            <a:off x="2840358" y="2159969"/>
            <a:ext cx="1496715" cy="1338828"/>
          </a:xfrm>
          <a:prstGeom prst="rect">
            <a:avLst/>
          </a:prstGeom>
          <a:noFill/>
        </p:spPr>
        <p:txBody>
          <a:bodyPr wrap="square" rtlCol="0">
            <a:spAutoFit/>
          </a:bodyPr>
          <a:lstStyle/>
          <a:p>
            <a:pPr defTabSz="685800">
              <a:defRPr/>
            </a:pPr>
            <a:r>
              <a:rPr lang="en-GB" sz="900" dirty="0">
                <a:solidFill>
                  <a:schemeClr val="bg1"/>
                </a:solidFill>
                <a:latin typeface="Arial Nova Light" panose="020B0304020202020204" pitchFamily="34" charset="0"/>
                <a:cs typeface="Circular Std Medium" panose="020B0604020101010102" pitchFamily="34" charset="0"/>
              </a:rPr>
              <a:t>User group members have already been identified and a schedule of user group workshops defined.</a:t>
            </a:r>
          </a:p>
          <a:p>
            <a:pPr defTabSz="685800">
              <a:defRPr/>
            </a:pPr>
            <a:endParaRPr lang="en-GB" sz="900" dirty="0">
              <a:solidFill>
                <a:schemeClr val="bg1"/>
              </a:solidFill>
              <a:latin typeface="Arial Nova Light" panose="020B0304020202020204" pitchFamily="34" charset="0"/>
              <a:cs typeface="Circular Std Medium" panose="020B0604020101010102" pitchFamily="34" charset="0"/>
            </a:endParaRPr>
          </a:p>
          <a:p>
            <a:pPr defTabSz="685800">
              <a:defRPr/>
            </a:pPr>
            <a:r>
              <a:rPr lang="en-GB" sz="900" dirty="0">
                <a:solidFill>
                  <a:schemeClr val="bg1"/>
                </a:solidFill>
                <a:latin typeface="Arial Nova Light" panose="020B0304020202020204" pitchFamily="34" charset="0"/>
                <a:cs typeface="Circular Std Medium" panose="020B0604020101010102" pitchFamily="34" charset="0"/>
              </a:rPr>
              <a:t>Post Law Exec update, the invites will be sent to user group members and engagement will begin.</a:t>
            </a:r>
            <a:endParaRPr lang="en-AU" sz="900" dirty="0">
              <a:solidFill>
                <a:schemeClr val="bg1"/>
              </a:solidFill>
              <a:latin typeface="Arial Nova Light" panose="020B0304020202020204" pitchFamily="34" charset="0"/>
              <a:cs typeface="Circular Std Medium" panose="020B0604020101010102" pitchFamily="34" charset="0"/>
            </a:endParaRPr>
          </a:p>
        </p:txBody>
      </p:sp>
      <p:sp>
        <p:nvSpPr>
          <p:cNvPr id="162" name="TextBox 161">
            <a:extLst>
              <a:ext uri="{FF2B5EF4-FFF2-40B4-BE49-F238E27FC236}">
                <a16:creationId xmlns:a16="http://schemas.microsoft.com/office/drawing/2014/main" id="{31FFADF9-4D51-48DC-B935-1F450DD7F91A}"/>
              </a:ext>
            </a:extLst>
          </p:cNvPr>
          <p:cNvSpPr txBox="1"/>
          <p:nvPr/>
        </p:nvSpPr>
        <p:spPr>
          <a:xfrm>
            <a:off x="4190272" y="4308636"/>
            <a:ext cx="1357223" cy="646331"/>
          </a:xfrm>
          <a:prstGeom prst="rect">
            <a:avLst/>
          </a:prstGeom>
          <a:noFill/>
        </p:spPr>
        <p:txBody>
          <a:bodyPr wrap="square" rtlCol="0">
            <a:spAutoFit/>
          </a:bodyPr>
          <a:lstStyle/>
          <a:p>
            <a:pPr defTabSz="685800">
              <a:defRPr/>
            </a:pPr>
            <a:r>
              <a:rPr lang="en-GB" sz="1200" dirty="0">
                <a:solidFill>
                  <a:srgbClr val="3EA3BB"/>
                </a:solidFill>
                <a:latin typeface="Impact" panose="020B0806030902050204" pitchFamily="34" charset="0"/>
                <a:cs typeface="Circular Std Bold" panose="020B0804020101010102" pitchFamily="34" charset="0"/>
              </a:rPr>
              <a:t>Preliminary Design round 1 complete</a:t>
            </a:r>
            <a:endParaRPr lang="en-AU" sz="1050" dirty="0">
              <a:solidFill>
                <a:srgbClr val="3EA3BB"/>
              </a:solidFill>
              <a:latin typeface="Impact" panose="020B0806030902050204" pitchFamily="34" charset="0"/>
              <a:cs typeface="Circular Std Bold" panose="020B0804020101010102" pitchFamily="34" charset="0"/>
            </a:endParaRPr>
          </a:p>
        </p:txBody>
      </p:sp>
      <p:sp>
        <p:nvSpPr>
          <p:cNvPr id="163" name="TextBox 162">
            <a:extLst>
              <a:ext uri="{FF2B5EF4-FFF2-40B4-BE49-F238E27FC236}">
                <a16:creationId xmlns:a16="http://schemas.microsoft.com/office/drawing/2014/main" id="{D6CB123A-9EE4-49CF-8949-441FCA231632}"/>
              </a:ext>
            </a:extLst>
          </p:cNvPr>
          <p:cNvSpPr txBox="1"/>
          <p:nvPr/>
        </p:nvSpPr>
        <p:spPr>
          <a:xfrm>
            <a:off x="4203058" y="4907409"/>
            <a:ext cx="1587059" cy="784830"/>
          </a:xfrm>
          <a:prstGeom prst="rect">
            <a:avLst/>
          </a:prstGeom>
          <a:noFill/>
        </p:spPr>
        <p:txBody>
          <a:bodyPr wrap="square" rtlCol="0">
            <a:spAutoFit/>
          </a:bodyPr>
          <a:lstStyle/>
          <a:p>
            <a:pPr defTabSz="685800">
              <a:defRPr/>
            </a:pPr>
            <a:r>
              <a:rPr lang="en-GB" sz="900" dirty="0">
                <a:solidFill>
                  <a:schemeClr val="bg1"/>
                </a:solidFill>
                <a:latin typeface="Arial Nova Light" panose="020B0304020202020204" pitchFamily="34" charset="0"/>
                <a:cs typeface="Circular Std Medium" panose="020B0604020101010102" pitchFamily="34" charset="0"/>
              </a:rPr>
              <a:t>First iteration of user group sessions.</a:t>
            </a:r>
          </a:p>
          <a:p>
            <a:pPr defTabSz="685800">
              <a:defRPr/>
            </a:pPr>
            <a:endParaRPr lang="en-GB" sz="900" dirty="0">
              <a:solidFill>
                <a:schemeClr val="bg1"/>
              </a:solidFill>
              <a:latin typeface="Arial Nova Light" panose="020B0304020202020204" pitchFamily="34" charset="0"/>
              <a:cs typeface="Circular Std Medium" panose="020B0604020101010102" pitchFamily="34" charset="0"/>
            </a:endParaRPr>
          </a:p>
          <a:p>
            <a:pPr defTabSz="685800">
              <a:defRPr/>
            </a:pPr>
            <a:r>
              <a:rPr lang="en-GB" sz="900" dirty="0">
                <a:solidFill>
                  <a:schemeClr val="bg1"/>
                </a:solidFill>
                <a:latin typeface="Arial Nova Light" panose="020B0304020202020204" pitchFamily="34" charset="0"/>
                <a:cs typeface="Circular Std Medium" panose="020B0604020101010102" pitchFamily="34" charset="0"/>
              </a:rPr>
              <a:t>Definition of “Statement of Needs”.</a:t>
            </a:r>
          </a:p>
        </p:txBody>
      </p:sp>
      <p:sp>
        <p:nvSpPr>
          <p:cNvPr id="164" name="TextBox 163">
            <a:extLst>
              <a:ext uri="{FF2B5EF4-FFF2-40B4-BE49-F238E27FC236}">
                <a16:creationId xmlns:a16="http://schemas.microsoft.com/office/drawing/2014/main" id="{6BAF0866-12A9-4856-A60B-F3D0C431EE9F}"/>
              </a:ext>
            </a:extLst>
          </p:cNvPr>
          <p:cNvSpPr txBox="1"/>
          <p:nvPr/>
        </p:nvSpPr>
        <p:spPr>
          <a:xfrm>
            <a:off x="5582816" y="1791338"/>
            <a:ext cx="1510442" cy="415498"/>
          </a:xfrm>
          <a:prstGeom prst="rect">
            <a:avLst/>
          </a:prstGeom>
          <a:noFill/>
        </p:spPr>
        <p:txBody>
          <a:bodyPr wrap="square" rtlCol="0">
            <a:spAutoFit/>
          </a:bodyPr>
          <a:lstStyle/>
          <a:p>
            <a:pPr defTabSz="685800">
              <a:defRPr/>
            </a:pPr>
            <a:r>
              <a:rPr lang="en-AU" sz="1050" dirty="0">
                <a:solidFill>
                  <a:srgbClr val="8880A5"/>
                </a:solidFill>
                <a:latin typeface="Impact" panose="020B0806030902050204" pitchFamily="34" charset="0"/>
                <a:cs typeface="Circular Std Bold" panose="020B0804020101010102" pitchFamily="34" charset="0"/>
              </a:rPr>
              <a:t>Preliminary Design</a:t>
            </a:r>
          </a:p>
          <a:p>
            <a:pPr defTabSz="685800">
              <a:defRPr/>
            </a:pPr>
            <a:r>
              <a:rPr lang="en-AU" sz="1050" dirty="0">
                <a:solidFill>
                  <a:srgbClr val="8880A5"/>
                </a:solidFill>
                <a:latin typeface="Impact" panose="020B0806030902050204" pitchFamily="34" charset="0"/>
                <a:cs typeface="Circular Std Bold" panose="020B0804020101010102" pitchFamily="34" charset="0"/>
              </a:rPr>
              <a:t>round 2 complete</a:t>
            </a:r>
          </a:p>
        </p:txBody>
      </p:sp>
      <p:sp>
        <p:nvSpPr>
          <p:cNvPr id="165" name="TextBox 164">
            <a:extLst>
              <a:ext uri="{FF2B5EF4-FFF2-40B4-BE49-F238E27FC236}">
                <a16:creationId xmlns:a16="http://schemas.microsoft.com/office/drawing/2014/main" id="{B390DCB0-A120-46EC-899F-9BC576B0FCA2}"/>
              </a:ext>
            </a:extLst>
          </p:cNvPr>
          <p:cNvSpPr txBox="1"/>
          <p:nvPr/>
        </p:nvSpPr>
        <p:spPr>
          <a:xfrm>
            <a:off x="5578243" y="2167657"/>
            <a:ext cx="1530002" cy="611834"/>
          </a:xfrm>
          <a:prstGeom prst="rect">
            <a:avLst/>
          </a:prstGeom>
          <a:noFill/>
        </p:spPr>
        <p:txBody>
          <a:bodyPr wrap="square" rtlCol="0">
            <a:spAutoFit/>
          </a:bodyPr>
          <a:lstStyle/>
          <a:p>
            <a:pPr defTabSz="685800">
              <a:defRPr/>
            </a:pPr>
            <a:r>
              <a:rPr lang="en-GB" sz="900" dirty="0">
                <a:solidFill>
                  <a:schemeClr val="bg1"/>
                </a:solidFill>
                <a:latin typeface="Arial Nova Light" panose="020B0304020202020204" pitchFamily="34" charset="0"/>
                <a:cs typeface="Circular Std Medium" panose="020B0604020101010102" pitchFamily="34" charset="0"/>
              </a:rPr>
              <a:t>Second iteration of user group sessions. </a:t>
            </a:r>
          </a:p>
          <a:p>
            <a:pPr defTabSz="685800">
              <a:defRPr/>
            </a:pPr>
            <a:endParaRPr lang="en-GB" sz="788" dirty="0">
              <a:solidFill>
                <a:schemeClr val="bg1"/>
              </a:solidFill>
              <a:latin typeface="Arial Nova Light" panose="020B0304020202020204" pitchFamily="34" charset="0"/>
              <a:cs typeface="Circular Std Medium" panose="020B0604020101010102" pitchFamily="34" charset="0"/>
            </a:endParaRPr>
          </a:p>
          <a:p>
            <a:pPr defTabSz="685800">
              <a:defRPr/>
            </a:pPr>
            <a:endParaRPr lang="en-AU" sz="788" dirty="0">
              <a:solidFill>
                <a:schemeClr val="bg1"/>
              </a:solidFill>
              <a:latin typeface="Arial Nova Light" panose="020B0304020202020204" pitchFamily="34" charset="0"/>
              <a:cs typeface="Circular Std Medium" panose="020B0604020101010102" pitchFamily="34" charset="0"/>
            </a:endParaRPr>
          </a:p>
        </p:txBody>
      </p:sp>
      <p:sp>
        <p:nvSpPr>
          <p:cNvPr id="166" name="TextBox 165">
            <a:extLst>
              <a:ext uri="{FF2B5EF4-FFF2-40B4-BE49-F238E27FC236}">
                <a16:creationId xmlns:a16="http://schemas.microsoft.com/office/drawing/2014/main" id="{411BDC54-123F-41C7-8F37-7C6A8F659463}"/>
              </a:ext>
            </a:extLst>
          </p:cNvPr>
          <p:cNvSpPr txBox="1"/>
          <p:nvPr/>
        </p:nvSpPr>
        <p:spPr>
          <a:xfrm>
            <a:off x="6956037" y="4311712"/>
            <a:ext cx="1048773" cy="646331"/>
          </a:xfrm>
          <a:prstGeom prst="rect">
            <a:avLst/>
          </a:prstGeom>
          <a:noFill/>
        </p:spPr>
        <p:txBody>
          <a:bodyPr wrap="square" rtlCol="0">
            <a:spAutoFit/>
          </a:bodyPr>
          <a:lstStyle/>
          <a:p>
            <a:pPr defTabSz="685800">
              <a:defRPr/>
            </a:pPr>
            <a:r>
              <a:rPr lang="en-GB" sz="1200" dirty="0">
                <a:solidFill>
                  <a:srgbClr val="9D8286"/>
                </a:solidFill>
                <a:latin typeface="Impact" panose="020B0806030902050204" pitchFamily="34" charset="0"/>
                <a:cs typeface="Circular Std Bold" panose="020B0804020101010102" pitchFamily="34" charset="0"/>
              </a:rPr>
              <a:t>Business Case Ready for Assurance</a:t>
            </a:r>
            <a:endParaRPr lang="en-AU" sz="1050" dirty="0">
              <a:solidFill>
                <a:srgbClr val="9D8286"/>
              </a:solidFill>
              <a:latin typeface="Impact" panose="020B0806030902050204" pitchFamily="34" charset="0"/>
              <a:cs typeface="Circular Std Bold" panose="020B0804020101010102" pitchFamily="34" charset="0"/>
            </a:endParaRPr>
          </a:p>
        </p:txBody>
      </p:sp>
      <p:sp>
        <p:nvSpPr>
          <p:cNvPr id="167" name="TextBox 166">
            <a:extLst>
              <a:ext uri="{FF2B5EF4-FFF2-40B4-BE49-F238E27FC236}">
                <a16:creationId xmlns:a16="http://schemas.microsoft.com/office/drawing/2014/main" id="{7BFDEF49-B66D-4267-9C6F-F51F3A73DC3A}"/>
              </a:ext>
            </a:extLst>
          </p:cNvPr>
          <p:cNvSpPr txBox="1"/>
          <p:nvPr/>
        </p:nvSpPr>
        <p:spPr>
          <a:xfrm>
            <a:off x="6941116" y="4903630"/>
            <a:ext cx="1291442" cy="784830"/>
          </a:xfrm>
          <a:prstGeom prst="rect">
            <a:avLst/>
          </a:prstGeom>
          <a:noFill/>
        </p:spPr>
        <p:txBody>
          <a:bodyPr wrap="square" rtlCol="0">
            <a:spAutoFit/>
          </a:bodyPr>
          <a:lstStyle/>
          <a:p>
            <a:pPr defTabSz="685800">
              <a:defRPr/>
            </a:pPr>
            <a:r>
              <a:rPr lang="en-GB" sz="900" dirty="0">
                <a:solidFill>
                  <a:schemeClr val="bg1"/>
                </a:solidFill>
                <a:latin typeface="Arial Nova Light" panose="020B0304020202020204" pitchFamily="34" charset="0"/>
                <a:cs typeface="Circular Std Medium" panose="020B0604020101010102" pitchFamily="34" charset="0"/>
              </a:rPr>
              <a:t>Progress to Developed Design.</a:t>
            </a:r>
          </a:p>
          <a:p>
            <a:pPr defTabSz="685800">
              <a:defRPr/>
            </a:pPr>
            <a:endParaRPr lang="en-GB" sz="900" dirty="0">
              <a:solidFill>
                <a:schemeClr val="bg1"/>
              </a:solidFill>
              <a:latin typeface="Arial Nova Light" panose="020B0304020202020204" pitchFamily="34" charset="0"/>
              <a:cs typeface="Circular Std Medium" panose="020B0604020101010102" pitchFamily="34" charset="0"/>
            </a:endParaRPr>
          </a:p>
          <a:p>
            <a:pPr defTabSz="685800">
              <a:defRPr/>
            </a:pPr>
            <a:r>
              <a:rPr lang="en-GB" sz="900" dirty="0">
                <a:solidFill>
                  <a:schemeClr val="bg1"/>
                </a:solidFill>
                <a:latin typeface="Arial Nova Light" panose="020B0304020202020204" pitchFamily="34" charset="0"/>
                <a:cs typeface="Circular Std Medium" panose="020B0604020101010102" pitchFamily="34" charset="0"/>
              </a:rPr>
              <a:t>Full business case refined.</a:t>
            </a:r>
          </a:p>
        </p:txBody>
      </p:sp>
      <p:sp>
        <p:nvSpPr>
          <p:cNvPr id="168" name="TextBox 167">
            <a:extLst>
              <a:ext uri="{FF2B5EF4-FFF2-40B4-BE49-F238E27FC236}">
                <a16:creationId xmlns:a16="http://schemas.microsoft.com/office/drawing/2014/main" id="{F47C3DCF-A75B-42C6-9590-C9B41A304E8E}"/>
              </a:ext>
            </a:extLst>
          </p:cNvPr>
          <p:cNvSpPr txBox="1"/>
          <p:nvPr/>
        </p:nvSpPr>
        <p:spPr>
          <a:xfrm>
            <a:off x="8363931" y="1946850"/>
            <a:ext cx="837089" cy="461665"/>
          </a:xfrm>
          <a:prstGeom prst="rect">
            <a:avLst/>
          </a:prstGeom>
          <a:noFill/>
        </p:spPr>
        <p:txBody>
          <a:bodyPr wrap="square" rtlCol="0">
            <a:spAutoFit/>
          </a:bodyPr>
          <a:lstStyle/>
          <a:p>
            <a:pPr defTabSz="685800">
              <a:defRPr/>
            </a:pPr>
            <a:r>
              <a:rPr lang="en-GB" sz="1200" dirty="0">
                <a:solidFill>
                  <a:srgbClr val="FE910E"/>
                </a:solidFill>
                <a:latin typeface="Impact" panose="020B0806030902050204" pitchFamily="34" charset="0"/>
                <a:cs typeface="Circular Std Bold" panose="020B0804020101010102" pitchFamily="34" charset="0"/>
              </a:rPr>
              <a:t>CEC Review</a:t>
            </a:r>
          </a:p>
        </p:txBody>
      </p:sp>
      <p:sp>
        <p:nvSpPr>
          <p:cNvPr id="170" name="TextBox 169">
            <a:extLst>
              <a:ext uri="{FF2B5EF4-FFF2-40B4-BE49-F238E27FC236}">
                <a16:creationId xmlns:a16="http://schemas.microsoft.com/office/drawing/2014/main" id="{AA678EE8-8BF3-4C2D-8E5D-CCCAE96F7B5E}"/>
              </a:ext>
            </a:extLst>
          </p:cNvPr>
          <p:cNvSpPr txBox="1"/>
          <p:nvPr/>
        </p:nvSpPr>
        <p:spPr>
          <a:xfrm>
            <a:off x="215064" y="281050"/>
            <a:ext cx="6870792" cy="461665"/>
          </a:xfrm>
          <a:prstGeom prst="rect">
            <a:avLst/>
          </a:prstGeom>
          <a:noFill/>
        </p:spPr>
        <p:txBody>
          <a:bodyPr wrap="none" rtlCol="0">
            <a:spAutoFit/>
          </a:bodyPr>
          <a:lstStyle/>
          <a:p>
            <a:pPr defTabSz="685800">
              <a:defRPr/>
            </a:pPr>
            <a:r>
              <a:rPr lang="en-GB" sz="2400" b="1" dirty="0">
                <a:solidFill>
                  <a:schemeClr val="bg1"/>
                </a:solidFill>
                <a:latin typeface="Verdana" panose="020B0604030504040204" pitchFamily="34" charset="0"/>
                <a:ea typeface="Verdana" panose="020B0604030504040204" pitchFamily="34" charset="0"/>
                <a:cs typeface="Calibri" panose="020F0502020204030204" pitchFamily="34" charset="0"/>
              </a:rPr>
              <a:t>B230 User group engagement timeline</a:t>
            </a:r>
            <a:endParaRPr lang="en-AU" sz="2400" b="1" dirty="0">
              <a:solidFill>
                <a:schemeClr val="bg1"/>
              </a:solidFill>
              <a:latin typeface="Verdana" panose="020B0604030504040204" pitchFamily="34" charset="0"/>
              <a:ea typeface="Verdana" panose="020B0604030504040204" pitchFamily="34" charset="0"/>
              <a:cs typeface="Calibri" panose="020F0502020204030204" pitchFamily="34" charset="0"/>
            </a:endParaRPr>
          </a:p>
        </p:txBody>
      </p:sp>
      <p:sp>
        <p:nvSpPr>
          <p:cNvPr id="171" name="TextBox 170">
            <a:extLst>
              <a:ext uri="{FF2B5EF4-FFF2-40B4-BE49-F238E27FC236}">
                <a16:creationId xmlns:a16="http://schemas.microsoft.com/office/drawing/2014/main" id="{1B527EB8-18CD-44D8-B10F-0E8DFBBB5B58}"/>
              </a:ext>
            </a:extLst>
          </p:cNvPr>
          <p:cNvSpPr txBox="1"/>
          <p:nvPr/>
        </p:nvSpPr>
        <p:spPr>
          <a:xfrm>
            <a:off x="237057" y="838726"/>
            <a:ext cx="8669886" cy="738664"/>
          </a:xfrm>
          <a:prstGeom prst="rect">
            <a:avLst/>
          </a:prstGeom>
          <a:noFill/>
        </p:spPr>
        <p:txBody>
          <a:bodyPr wrap="square" rtlCol="0">
            <a:spAutoFit/>
          </a:bodyPr>
          <a:lstStyle/>
          <a:p>
            <a:pPr lvl="0">
              <a:defRPr/>
            </a:pPr>
            <a:r>
              <a:rPr lang="en-GB" sz="1400" dirty="0">
                <a:solidFill>
                  <a:schemeClr val="bg1"/>
                </a:solidFill>
                <a:cs typeface="Circular Std Medium" panose="020B0604020101010102" pitchFamily="34" charset="0"/>
              </a:rPr>
              <a:t>ILM complete and UEC has approved design statements to guide user group approach. Planned engagement and timeline for user group sessions is below. Engagement will be with the Property Services team and Design Consultants.</a:t>
            </a:r>
            <a:endParaRPr lang="en-AU" sz="1400" dirty="0">
              <a:solidFill>
                <a:schemeClr val="bg1"/>
              </a:solidFill>
              <a:cs typeface="Circular Std Medium" panose="020B0604020101010102" pitchFamily="34" charset="0"/>
            </a:endParaRPr>
          </a:p>
        </p:txBody>
      </p:sp>
      <p:grpSp>
        <p:nvGrpSpPr>
          <p:cNvPr id="188" name="Group 187">
            <a:extLst>
              <a:ext uri="{FF2B5EF4-FFF2-40B4-BE49-F238E27FC236}">
                <a16:creationId xmlns:a16="http://schemas.microsoft.com/office/drawing/2014/main" id="{5B6EED46-F7FC-4C1D-A829-FA29738865A9}"/>
              </a:ext>
            </a:extLst>
          </p:cNvPr>
          <p:cNvGrpSpPr/>
          <p:nvPr/>
        </p:nvGrpSpPr>
        <p:grpSpPr>
          <a:xfrm>
            <a:off x="7131130" y="1781633"/>
            <a:ext cx="1165860" cy="1165860"/>
            <a:chOff x="155438" y="1250063"/>
            <a:chExt cx="1554480" cy="1554480"/>
          </a:xfrm>
        </p:grpSpPr>
        <p:grpSp>
          <p:nvGrpSpPr>
            <p:cNvPr id="77" name="Group 76">
              <a:extLst>
                <a:ext uri="{FF2B5EF4-FFF2-40B4-BE49-F238E27FC236}">
                  <a16:creationId xmlns:a16="http://schemas.microsoft.com/office/drawing/2014/main" id="{F1771AD7-C99B-4CD0-ABC4-35964E31E2B3}"/>
                </a:ext>
              </a:extLst>
            </p:cNvPr>
            <p:cNvGrpSpPr/>
            <p:nvPr/>
          </p:nvGrpSpPr>
          <p:grpSpPr>
            <a:xfrm>
              <a:off x="299727" y="1362399"/>
              <a:ext cx="1274064" cy="1274064"/>
              <a:chOff x="2028751" y="1179253"/>
              <a:chExt cx="1274064" cy="1274064"/>
            </a:xfrm>
          </p:grpSpPr>
          <p:sp>
            <p:nvSpPr>
              <p:cNvPr id="79" name="Oval 78">
                <a:extLst>
                  <a:ext uri="{FF2B5EF4-FFF2-40B4-BE49-F238E27FC236}">
                    <a16:creationId xmlns:a16="http://schemas.microsoft.com/office/drawing/2014/main" id="{2073965F-EDFD-4809-B8F6-F1A03F45CD76}"/>
                  </a:ext>
                </a:extLst>
              </p:cNvPr>
              <p:cNvSpPr/>
              <p:nvPr/>
            </p:nvSpPr>
            <p:spPr>
              <a:xfrm>
                <a:off x="2028751" y="1179253"/>
                <a:ext cx="1274064" cy="1274064"/>
              </a:xfrm>
              <a:prstGeom prst="ellipse">
                <a:avLst/>
              </a:prstGeom>
              <a:solidFill>
                <a:srgbClr val="FFAD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Arial"/>
                </a:endParaRPr>
              </a:p>
            </p:txBody>
          </p:sp>
          <p:sp>
            <p:nvSpPr>
              <p:cNvPr id="80" name="Oval 79">
                <a:extLst>
                  <a:ext uri="{FF2B5EF4-FFF2-40B4-BE49-F238E27FC236}">
                    <a16:creationId xmlns:a16="http://schemas.microsoft.com/office/drawing/2014/main" id="{D3D9F2BF-4381-4918-AE8D-89934C80836B}"/>
                  </a:ext>
                </a:extLst>
              </p:cNvPr>
              <p:cNvSpPr/>
              <p:nvPr/>
            </p:nvSpPr>
            <p:spPr>
              <a:xfrm>
                <a:off x="2187247" y="1337749"/>
                <a:ext cx="957072" cy="957072"/>
              </a:xfrm>
              <a:prstGeom prst="ellipse">
                <a:avLst/>
              </a:prstGeom>
              <a:solidFill>
                <a:srgbClr val="FFAD46"/>
              </a:solidFill>
              <a:ln>
                <a:solidFill>
                  <a:srgbClr val="FFAD46"/>
                </a:solidFill>
              </a:ln>
              <a:effectLst>
                <a:outerShdw blurRad="266700" dist="38100" dir="8100000" sx="103000" sy="103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Arial"/>
                </a:endParaRPr>
              </a:p>
            </p:txBody>
          </p:sp>
          <p:sp>
            <p:nvSpPr>
              <p:cNvPr id="81" name="Oval 80">
                <a:extLst>
                  <a:ext uri="{FF2B5EF4-FFF2-40B4-BE49-F238E27FC236}">
                    <a16:creationId xmlns:a16="http://schemas.microsoft.com/office/drawing/2014/main" id="{B0ED078B-60F6-43ED-A986-34255B88391E}"/>
                  </a:ext>
                </a:extLst>
              </p:cNvPr>
              <p:cNvSpPr/>
              <p:nvPr/>
            </p:nvSpPr>
            <p:spPr>
              <a:xfrm>
                <a:off x="2245159" y="1395661"/>
                <a:ext cx="841248" cy="841248"/>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Arial"/>
                </a:endParaRPr>
              </a:p>
            </p:txBody>
          </p:sp>
        </p:grpSp>
        <p:sp>
          <p:nvSpPr>
            <p:cNvPr id="172" name="Oval 171">
              <a:extLst>
                <a:ext uri="{FF2B5EF4-FFF2-40B4-BE49-F238E27FC236}">
                  <a16:creationId xmlns:a16="http://schemas.microsoft.com/office/drawing/2014/main" id="{CA1D7FD5-BD97-47C6-B42D-1A78D0FA7250}"/>
                </a:ext>
              </a:extLst>
            </p:cNvPr>
            <p:cNvSpPr/>
            <p:nvPr/>
          </p:nvSpPr>
          <p:spPr>
            <a:xfrm>
              <a:off x="155438" y="1250063"/>
              <a:ext cx="1554480" cy="1554480"/>
            </a:xfrm>
            <a:prstGeom prst="ellipse">
              <a:avLst/>
            </a:prstGeom>
            <a:noFill/>
            <a:ln w="19050">
              <a:solidFill>
                <a:srgbClr val="FFAD4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Arial"/>
              </a:endParaRPr>
            </a:p>
          </p:txBody>
        </p:sp>
      </p:grpSp>
      <p:grpSp>
        <p:nvGrpSpPr>
          <p:cNvPr id="189" name="Group 188">
            <a:extLst>
              <a:ext uri="{FF2B5EF4-FFF2-40B4-BE49-F238E27FC236}">
                <a16:creationId xmlns:a16="http://schemas.microsoft.com/office/drawing/2014/main" id="{841501BE-F23C-4F50-A556-6857BE9E0358}"/>
              </a:ext>
            </a:extLst>
          </p:cNvPr>
          <p:cNvGrpSpPr/>
          <p:nvPr/>
        </p:nvGrpSpPr>
        <p:grpSpPr>
          <a:xfrm>
            <a:off x="1613063" y="1786754"/>
            <a:ext cx="1165860" cy="1165860"/>
            <a:chOff x="3865250" y="1239338"/>
            <a:chExt cx="1554480" cy="1554480"/>
          </a:xfrm>
        </p:grpSpPr>
        <p:grpSp>
          <p:nvGrpSpPr>
            <p:cNvPr id="95" name="Group 94">
              <a:extLst>
                <a:ext uri="{FF2B5EF4-FFF2-40B4-BE49-F238E27FC236}">
                  <a16:creationId xmlns:a16="http://schemas.microsoft.com/office/drawing/2014/main" id="{2C8B1A00-5273-479D-ABFC-1B48F903C442}"/>
                </a:ext>
              </a:extLst>
            </p:cNvPr>
            <p:cNvGrpSpPr/>
            <p:nvPr/>
          </p:nvGrpSpPr>
          <p:grpSpPr>
            <a:xfrm>
              <a:off x="4012077" y="1362399"/>
              <a:ext cx="1274064" cy="1274064"/>
              <a:chOff x="4453580" y="4327270"/>
              <a:chExt cx="1274064" cy="1274064"/>
            </a:xfrm>
          </p:grpSpPr>
          <p:grpSp>
            <p:nvGrpSpPr>
              <p:cNvPr id="96" name="Group 95">
                <a:extLst>
                  <a:ext uri="{FF2B5EF4-FFF2-40B4-BE49-F238E27FC236}">
                    <a16:creationId xmlns:a16="http://schemas.microsoft.com/office/drawing/2014/main" id="{386413B0-B32C-4AF3-95AD-C9253E5726F1}"/>
                  </a:ext>
                </a:extLst>
              </p:cNvPr>
              <p:cNvGrpSpPr/>
              <p:nvPr/>
            </p:nvGrpSpPr>
            <p:grpSpPr>
              <a:xfrm>
                <a:off x="4453580" y="4327270"/>
                <a:ext cx="1274064" cy="1274064"/>
                <a:chOff x="4453580" y="4327270"/>
                <a:chExt cx="1274064" cy="1274064"/>
              </a:xfrm>
            </p:grpSpPr>
            <p:sp>
              <p:nvSpPr>
                <p:cNvPr id="103" name="Oval 102">
                  <a:extLst>
                    <a:ext uri="{FF2B5EF4-FFF2-40B4-BE49-F238E27FC236}">
                      <a16:creationId xmlns:a16="http://schemas.microsoft.com/office/drawing/2014/main" id="{8E042C5D-F4BB-4746-9EE4-69C5FF669ED8}"/>
                    </a:ext>
                  </a:extLst>
                </p:cNvPr>
                <p:cNvSpPr/>
                <p:nvPr/>
              </p:nvSpPr>
              <p:spPr>
                <a:xfrm>
                  <a:off x="4453580" y="4327270"/>
                  <a:ext cx="1274064" cy="1274064"/>
                </a:xfrm>
                <a:prstGeom prst="ellipse">
                  <a:avLst/>
                </a:prstGeom>
                <a:solidFill>
                  <a:srgbClr val="9FC4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050" dirty="0">
                    <a:solidFill>
                      <a:prstClr val="white"/>
                    </a:solidFill>
                    <a:latin typeface="Arial"/>
                  </a:endParaRPr>
                </a:p>
              </p:txBody>
            </p:sp>
            <p:sp>
              <p:nvSpPr>
                <p:cNvPr id="104" name="Oval 103">
                  <a:extLst>
                    <a:ext uri="{FF2B5EF4-FFF2-40B4-BE49-F238E27FC236}">
                      <a16:creationId xmlns:a16="http://schemas.microsoft.com/office/drawing/2014/main" id="{045E86C9-054F-4A0D-B9B5-A8DD4BDEBCEA}"/>
                    </a:ext>
                  </a:extLst>
                </p:cNvPr>
                <p:cNvSpPr/>
                <p:nvPr/>
              </p:nvSpPr>
              <p:spPr>
                <a:xfrm>
                  <a:off x="4612076" y="4485766"/>
                  <a:ext cx="957072" cy="957072"/>
                </a:xfrm>
                <a:prstGeom prst="ellipse">
                  <a:avLst/>
                </a:prstGeom>
                <a:solidFill>
                  <a:srgbClr val="9FC452"/>
                </a:solidFill>
                <a:ln>
                  <a:noFill/>
                </a:ln>
                <a:effectLst>
                  <a:outerShdw blurRad="266700" dist="38100" dir="8100000" sx="103000" sy="103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050" dirty="0">
                    <a:solidFill>
                      <a:prstClr val="white"/>
                    </a:solidFill>
                    <a:latin typeface="Arial"/>
                  </a:endParaRPr>
                </a:p>
              </p:txBody>
            </p:sp>
            <p:sp>
              <p:nvSpPr>
                <p:cNvPr id="105" name="Oval 104">
                  <a:extLst>
                    <a:ext uri="{FF2B5EF4-FFF2-40B4-BE49-F238E27FC236}">
                      <a16:creationId xmlns:a16="http://schemas.microsoft.com/office/drawing/2014/main" id="{B76E6E6D-2535-4D5A-8F90-A4E00441617A}"/>
                    </a:ext>
                  </a:extLst>
                </p:cNvPr>
                <p:cNvSpPr/>
                <p:nvPr/>
              </p:nvSpPr>
              <p:spPr>
                <a:xfrm>
                  <a:off x="4669988" y="4543678"/>
                  <a:ext cx="841248" cy="841248"/>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050" dirty="0">
                    <a:solidFill>
                      <a:prstClr val="white"/>
                    </a:solidFill>
                    <a:latin typeface="Arial"/>
                  </a:endParaRPr>
                </a:p>
              </p:txBody>
            </p:sp>
            <p:pic>
              <p:nvPicPr>
                <p:cNvPr id="106" name="Picture 105">
                  <a:extLst>
                    <a:ext uri="{FF2B5EF4-FFF2-40B4-BE49-F238E27FC236}">
                      <a16:creationId xmlns:a16="http://schemas.microsoft.com/office/drawing/2014/main" id="{425449BA-38A6-4E01-AA2B-E414DE4DC36A}"/>
                    </a:ext>
                  </a:extLst>
                </p:cNvPr>
                <p:cNvPicPr>
                  <a:picLocks/>
                </p:cNvPicPr>
                <p:nvPr/>
              </p:nvPicPr>
              <p:blipFill>
                <a:blip r:embed="rId3"/>
                <a:stretch>
                  <a:fillRect/>
                </a:stretch>
              </p:blipFill>
              <p:spPr>
                <a:xfrm>
                  <a:off x="4763568" y="4628073"/>
                  <a:ext cx="654087" cy="654087"/>
                </a:xfrm>
                <a:prstGeom prst="rect">
                  <a:avLst/>
                </a:prstGeom>
              </p:spPr>
            </p:pic>
            <p:sp>
              <p:nvSpPr>
                <p:cNvPr id="107" name="Oval 106">
                  <a:extLst>
                    <a:ext uri="{FF2B5EF4-FFF2-40B4-BE49-F238E27FC236}">
                      <a16:creationId xmlns:a16="http://schemas.microsoft.com/office/drawing/2014/main" id="{9F910EEA-DF81-4FCB-9C25-2B5B0F840634}"/>
                    </a:ext>
                  </a:extLst>
                </p:cNvPr>
                <p:cNvSpPr/>
                <p:nvPr/>
              </p:nvSpPr>
              <p:spPr>
                <a:xfrm>
                  <a:off x="5024485" y="5148743"/>
                  <a:ext cx="119016" cy="119016"/>
                </a:xfrm>
                <a:prstGeom prst="ellipse">
                  <a:avLst/>
                </a:prstGeom>
                <a:solidFill>
                  <a:srgbClr val="8DB43E">
                    <a:alpha val="4078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050" dirty="0">
                    <a:solidFill>
                      <a:prstClr val="white"/>
                    </a:solidFill>
                    <a:latin typeface="Arial"/>
                  </a:endParaRPr>
                </a:p>
              </p:txBody>
            </p:sp>
          </p:grpSp>
          <p:sp>
            <p:nvSpPr>
              <p:cNvPr id="97" name="Rectangle 101">
                <a:extLst>
                  <a:ext uri="{FF2B5EF4-FFF2-40B4-BE49-F238E27FC236}">
                    <a16:creationId xmlns:a16="http://schemas.microsoft.com/office/drawing/2014/main" id="{E7309E10-8CC7-4AC6-A7D4-CF67BD66DB89}"/>
                  </a:ext>
                </a:extLst>
              </p:cNvPr>
              <p:cNvSpPr/>
              <p:nvPr/>
            </p:nvSpPr>
            <p:spPr>
              <a:xfrm rot="19953503">
                <a:off x="5027553" y="4944435"/>
                <a:ext cx="53879" cy="73652"/>
              </a:xfrm>
              <a:custGeom>
                <a:avLst/>
                <a:gdLst>
                  <a:gd name="connsiteX0" fmla="*/ 0 w 59508"/>
                  <a:gd name="connsiteY0" fmla="*/ 0 h 50688"/>
                  <a:gd name="connsiteX1" fmla="*/ 59508 w 59508"/>
                  <a:gd name="connsiteY1" fmla="*/ 0 h 50688"/>
                  <a:gd name="connsiteX2" fmla="*/ 59508 w 59508"/>
                  <a:gd name="connsiteY2" fmla="*/ 50688 h 50688"/>
                  <a:gd name="connsiteX3" fmla="*/ 0 w 59508"/>
                  <a:gd name="connsiteY3" fmla="*/ 50688 h 50688"/>
                  <a:gd name="connsiteX4" fmla="*/ 0 w 59508"/>
                  <a:gd name="connsiteY4" fmla="*/ 0 h 50688"/>
                  <a:gd name="connsiteX0" fmla="*/ 0 w 59508"/>
                  <a:gd name="connsiteY0" fmla="*/ 0 h 106204"/>
                  <a:gd name="connsiteX1" fmla="*/ 59508 w 59508"/>
                  <a:gd name="connsiteY1" fmla="*/ 0 h 106204"/>
                  <a:gd name="connsiteX2" fmla="*/ 59508 w 59508"/>
                  <a:gd name="connsiteY2" fmla="*/ 50688 h 106204"/>
                  <a:gd name="connsiteX3" fmla="*/ 8736 w 59508"/>
                  <a:gd name="connsiteY3" fmla="*/ 106204 h 106204"/>
                  <a:gd name="connsiteX4" fmla="*/ 0 w 59508"/>
                  <a:gd name="connsiteY4" fmla="*/ 0 h 106204"/>
                  <a:gd name="connsiteX0" fmla="*/ 6057 w 50772"/>
                  <a:gd name="connsiteY0" fmla="*/ 7680 h 106204"/>
                  <a:gd name="connsiteX1" fmla="*/ 50772 w 50772"/>
                  <a:gd name="connsiteY1" fmla="*/ 0 h 106204"/>
                  <a:gd name="connsiteX2" fmla="*/ 50772 w 50772"/>
                  <a:gd name="connsiteY2" fmla="*/ 50688 h 106204"/>
                  <a:gd name="connsiteX3" fmla="*/ 0 w 50772"/>
                  <a:gd name="connsiteY3" fmla="*/ 106204 h 106204"/>
                  <a:gd name="connsiteX4" fmla="*/ 6057 w 50772"/>
                  <a:gd name="connsiteY4" fmla="*/ 7680 h 106204"/>
                  <a:gd name="connsiteX0" fmla="*/ 6057 w 50772"/>
                  <a:gd name="connsiteY0" fmla="*/ 569 h 99093"/>
                  <a:gd name="connsiteX1" fmla="*/ 28298 w 50772"/>
                  <a:gd name="connsiteY1" fmla="*/ 0 h 99093"/>
                  <a:gd name="connsiteX2" fmla="*/ 50772 w 50772"/>
                  <a:gd name="connsiteY2" fmla="*/ 43577 h 99093"/>
                  <a:gd name="connsiteX3" fmla="*/ 0 w 50772"/>
                  <a:gd name="connsiteY3" fmla="*/ 99093 h 99093"/>
                  <a:gd name="connsiteX4" fmla="*/ 6057 w 50772"/>
                  <a:gd name="connsiteY4" fmla="*/ 569 h 99093"/>
                  <a:gd name="connsiteX0" fmla="*/ 0 w 44715"/>
                  <a:gd name="connsiteY0" fmla="*/ 569 h 73652"/>
                  <a:gd name="connsiteX1" fmla="*/ 22241 w 44715"/>
                  <a:gd name="connsiteY1" fmla="*/ 0 h 73652"/>
                  <a:gd name="connsiteX2" fmla="*/ 44715 w 44715"/>
                  <a:gd name="connsiteY2" fmla="*/ 43577 h 73652"/>
                  <a:gd name="connsiteX3" fmla="*/ 1787 w 44715"/>
                  <a:gd name="connsiteY3" fmla="*/ 73652 h 73652"/>
                  <a:gd name="connsiteX4" fmla="*/ 0 w 44715"/>
                  <a:gd name="connsiteY4" fmla="*/ 569 h 73652"/>
                  <a:gd name="connsiteX0" fmla="*/ 0 w 47600"/>
                  <a:gd name="connsiteY0" fmla="*/ 569 h 73652"/>
                  <a:gd name="connsiteX1" fmla="*/ 22241 w 47600"/>
                  <a:gd name="connsiteY1" fmla="*/ 0 h 73652"/>
                  <a:gd name="connsiteX2" fmla="*/ 47600 w 47600"/>
                  <a:gd name="connsiteY2" fmla="*/ 63857 h 73652"/>
                  <a:gd name="connsiteX3" fmla="*/ 1787 w 47600"/>
                  <a:gd name="connsiteY3" fmla="*/ 73652 h 73652"/>
                  <a:gd name="connsiteX4" fmla="*/ 0 w 47600"/>
                  <a:gd name="connsiteY4" fmla="*/ 569 h 736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00" h="73652">
                    <a:moveTo>
                      <a:pt x="0" y="569"/>
                    </a:moveTo>
                    <a:lnTo>
                      <a:pt x="22241" y="0"/>
                    </a:lnTo>
                    <a:lnTo>
                      <a:pt x="47600" y="63857"/>
                    </a:lnTo>
                    <a:lnTo>
                      <a:pt x="1787" y="73652"/>
                    </a:lnTo>
                    <a:cubicBezTo>
                      <a:pt x="1191" y="49291"/>
                      <a:pt x="596" y="24930"/>
                      <a:pt x="0" y="569"/>
                    </a:cubicBezTo>
                    <a:close/>
                  </a:path>
                </a:pathLst>
              </a:custGeom>
              <a:solidFill>
                <a:srgbClr val="8DB43E">
                  <a:alpha val="4078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050" dirty="0">
                  <a:solidFill>
                    <a:prstClr val="white"/>
                  </a:solidFill>
                  <a:latin typeface="Arial"/>
                </a:endParaRPr>
              </a:p>
            </p:txBody>
          </p:sp>
          <p:sp>
            <p:nvSpPr>
              <p:cNvPr id="98" name="Rectangle 101">
                <a:extLst>
                  <a:ext uri="{FF2B5EF4-FFF2-40B4-BE49-F238E27FC236}">
                    <a16:creationId xmlns:a16="http://schemas.microsoft.com/office/drawing/2014/main" id="{C2BE9D14-8F80-422C-A724-484F41CAD799}"/>
                  </a:ext>
                </a:extLst>
              </p:cNvPr>
              <p:cNvSpPr/>
              <p:nvPr/>
            </p:nvSpPr>
            <p:spPr>
              <a:xfrm rot="12446497" flipV="1">
                <a:off x="5105294" y="4942055"/>
                <a:ext cx="53879" cy="73652"/>
              </a:xfrm>
              <a:custGeom>
                <a:avLst/>
                <a:gdLst>
                  <a:gd name="connsiteX0" fmla="*/ 0 w 59508"/>
                  <a:gd name="connsiteY0" fmla="*/ 0 h 50688"/>
                  <a:gd name="connsiteX1" fmla="*/ 59508 w 59508"/>
                  <a:gd name="connsiteY1" fmla="*/ 0 h 50688"/>
                  <a:gd name="connsiteX2" fmla="*/ 59508 w 59508"/>
                  <a:gd name="connsiteY2" fmla="*/ 50688 h 50688"/>
                  <a:gd name="connsiteX3" fmla="*/ 0 w 59508"/>
                  <a:gd name="connsiteY3" fmla="*/ 50688 h 50688"/>
                  <a:gd name="connsiteX4" fmla="*/ 0 w 59508"/>
                  <a:gd name="connsiteY4" fmla="*/ 0 h 50688"/>
                  <a:gd name="connsiteX0" fmla="*/ 0 w 59508"/>
                  <a:gd name="connsiteY0" fmla="*/ 0 h 106204"/>
                  <a:gd name="connsiteX1" fmla="*/ 59508 w 59508"/>
                  <a:gd name="connsiteY1" fmla="*/ 0 h 106204"/>
                  <a:gd name="connsiteX2" fmla="*/ 59508 w 59508"/>
                  <a:gd name="connsiteY2" fmla="*/ 50688 h 106204"/>
                  <a:gd name="connsiteX3" fmla="*/ 8736 w 59508"/>
                  <a:gd name="connsiteY3" fmla="*/ 106204 h 106204"/>
                  <a:gd name="connsiteX4" fmla="*/ 0 w 59508"/>
                  <a:gd name="connsiteY4" fmla="*/ 0 h 106204"/>
                  <a:gd name="connsiteX0" fmla="*/ 6057 w 50772"/>
                  <a:gd name="connsiteY0" fmla="*/ 7680 h 106204"/>
                  <a:gd name="connsiteX1" fmla="*/ 50772 w 50772"/>
                  <a:gd name="connsiteY1" fmla="*/ 0 h 106204"/>
                  <a:gd name="connsiteX2" fmla="*/ 50772 w 50772"/>
                  <a:gd name="connsiteY2" fmla="*/ 50688 h 106204"/>
                  <a:gd name="connsiteX3" fmla="*/ 0 w 50772"/>
                  <a:gd name="connsiteY3" fmla="*/ 106204 h 106204"/>
                  <a:gd name="connsiteX4" fmla="*/ 6057 w 50772"/>
                  <a:gd name="connsiteY4" fmla="*/ 7680 h 106204"/>
                  <a:gd name="connsiteX0" fmla="*/ 6057 w 50772"/>
                  <a:gd name="connsiteY0" fmla="*/ 569 h 99093"/>
                  <a:gd name="connsiteX1" fmla="*/ 28298 w 50772"/>
                  <a:gd name="connsiteY1" fmla="*/ 0 h 99093"/>
                  <a:gd name="connsiteX2" fmla="*/ 50772 w 50772"/>
                  <a:gd name="connsiteY2" fmla="*/ 43577 h 99093"/>
                  <a:gd name="connsiteX3" fmla="*/ 0 w 50772"/>
                  <a:gd name="connsiteY3" fmla="*/ 99093 h 99093"/>
                  <a:gd name="connsiteX4" fmla="*/ 6057 w 50772"/>
                  <a:gd name="connsiteY4" fmla="*/ 569 h 99093"/>
                  <a:gd name="connsiteX0" fmla="*/ 0 w 44715"/>
                  <a:gd name="connsiteY0" fmla="*/ 569 h 73652"/>
                  <a:gd name="connsiteX1" fmla="*/ 22241 w 44715"/>
                  <a:gd name="connsiteY1" fmla="*/ 0 h 73652"/>
                  <a:gd name="connsiteX2" fmla="*/ 44715 w 44715"/>
                  <a:gd name="connsiteY2" fmla="*/ 43577 h 73652"/>
                  <a:gd name="connsiteX3" fmla="*/ 1787 w 44715"/>
                  <a:gd name="connsiteY3" fmla="*/ 73652 h 73652"/>
                  <a:gd name="connsiteX4" fmla="*/ 0 w 44715"/>
                  <a:gd name="connsiteY4" fmla="*/ 569 h 73652"/>
                  <a:gd name="connsiteX0" fmla="*/ 0 w 47600"/>
                  <a:gd name="connsiteY0" fmla="*/ 569 h 73652"/>
                  <a:gd name="connsiteX1" fmla="*/ 22241 w 47600"/>
                  <a:gd name="connsiteY1" fmla="*/ 0 h 73652"/>
                  <a:gd name="connsiteX2" fmla="*/ 47600 w 47600"/>
                  <a:gd name="connsiteY2" fmla="*/ 63857 h 73652"/>
                  <a:gd name="connsiteX3" fmla="*/ 1787 w 47600"/>
                  <a:gd name="connsiteY3" fmla="*/ 73652 h 73652"/>
                  <a:gd name="connsiteX4" fmla="*/ 0 w 47600"/>
                  <a:gd name="connsiteY4" fmla="*/ 569 h 736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00" h="73652">
                    <a:moveTo>
                      <a:pt x="0" y="569"/>
                    </a:moveTo>
                    <a:lnTo>
                      <a:pt x="22241" y="0"/>
                    </a:lnTo>
                    <a:lnTo>
                      <a:pt x="47600" y="63857"/>
                    </a:lnTo>
                    <a:lnTo>
                      <a:pt x="1787" y="73652"/>
                    </a:lnTo>
                    <a:cubicBezTo>
                      <a:pt x="1191" y="49291"/>
                      <a:pt x="596" y="24930"/>
                      <a:pt x="0" y="569"/>
                    </a:cubicBezTo>
                    <a:close/>
                  </a:path>
                </a:pathLst>
              </a:custGeom>
              <a:solidFill>
                <a:srgbClr val="8DB43E">
                  <a:alpha val="4078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050" dirty="0">
                  <a:solidFill>
                    <a:prstClr val="white"/>
                  </a:solidFill>
                  <a:latin typeface="Arial"/>
                </a:endParaRPr>
              </a:p>
            </p:txBody>
          </p:sp>
        </p:grpSp>
        <p:sp>
          <p:nvSpPr>
            <p:cNvPr id="173" name="Oval 172">
              <a:extLst>
                <a:ext uri="{FF2B5EF4-FFF2-40B4-BE49-F238E27FC236}">
                  <a16:creationId xmlns:a16="http://schemas.microsoft.com/office/drawing/2014/main" id="{B0338782-AA48-4028-8D71-64A945F627CF}"/>
                </a:ext>
              </a:extLst>
            </p:cNvPr>
            <p:cNvSpPr/>
            <p:nvPr/>
          </p:nvSpPr>
          <p:spPr>
            <a:xfrm>
              <a:off x="3865250" y="1239338"/>
              <a:ext cx="1554480" cy="1554480"/>
            </a:xfrm>
            <a:prstGeom prst="ellipse">
              <a:avLst/>
            </a:prstGeom>
            <a:noFill/>
            <a:ln w="19050">
              <a:solidFill>
                <a:srgbClr val="8DB43E"/>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Arial"/>
              </a:endParaRPr>
            </a:p>
          </p:txBody>
        </p:sp>
      </p:grpSp>
      <p:grpSp>
        <p:nvGrpSpPr>
          <p:cNvPr id="190" name="Group 189">
            <a:extLst>
              <a:ext uri="{FF2B5EF4-FFF2-40B4-BE49-F238E27FC236}">
                <a16:creationId xmlns:a16="http://schemas.microsoft.com/office/drawing/2014/main" id="{C3769925-F717-4F53-AE4D-F3C7C0982D01}"/>
              </a:ext>
            </a:extLst>
          </p:cNvPr>
          <p:cNvGrpSpPr/>
          <p:nvPr/>
        </p:nvGrpSpPr>
        <p:grpSpPr>
          <a:xfrm>
            <a:off x="4369623" y="1777161"/>
            <a:ext cx="1165860" cy="1165860"/>
            <a:chOff x="7540664" y="1226548"/>
            <a:chExt cx="1554480" cy="1554480"/>
          </a:xfrm>
        </p:grpSpPr>
        <p:grpSp>
          <p:nvGrpSpPr>
            <p:cNvPr id="118" name="Group 117">
              <a:extLst>
                <a:ext uri="{FF2B5EF4-FFF2-40B4-BE49-F238E27FC236}">
                  <a16:creationId xmlns:a16="http://schemas.microsoft.com/office/drawing/2014/main" id="{1D86411D-FDF5-4307-AC25-91BD12311D90}"/>
                </a:ext>
              </a:extLst>
            </p:cNvPr>
            <p:cNvGrpSpPr/>
            <p:nvPr/>
          </p:nvGrpSpPr>
          <p:grpSpPr>
            <a:xfrm>
              <a:off x="7688016" y="1362399"/>
              <a:ext cx="1274064" cy="1274064"/>
              <a:chOff x="8448989" y="3087414"/>
              <a:chExt cx="1274064" cy="1274064"/>
            </a:xfrm>
          </p:grpSpPr>
          <p:grpSp>
            <p:nvGrpSpPr>
              <p:cNvPr id="125" name="Group 124">
                <a:extLst>
                  <a:ext uri="{FF2B5EF4-FFF2-40B4-BE49-F238E27FC236}">
                    <a16:creationId xmlns:a16="http://schemas.microsoft.com/office/drawing/2014/main" id="{9BD7D428-1836-4CE7-8E5F-1F7E1706F19D}"/>
                  </a:ext>
                </a:extLst>
              </p:cNvPr>
              <p:cNvGrpSpPr/>
              <p:nvPr/>
            </p:nvGrpSpPr>
            <p:grpSpPr>
              <a:xfrm>
                <a:off x="8448989" y="3087414"/>
                <a:ext cx="1274064" cy="1274064"/>
                <a:chOff x="1243282" y="1250261"/>
                <a:chExt cx="1274064" cy="1274064"/>
              </a:xfrm>
            </p:grpSpPr>
            <p:sp>
              <p:nvSpPr>
                <p:cNvPr id="128" name="Oval 127">
                  <a:extLst>
                    <a:ext uri="{FF2B5EF4-FFF2-40B4-BE49-F238E27FC236}">
                      <a16:creationId xmlns:a16="http://schemas.microsoft.com/office/drawing/2014/main" id="{B5A4EC6F-3084-42CB-9789-A476B97E4A63}"/>
                    </a:ext>
                  </a:extLst>
                </p:cNvPr>
                <p:cNvSpPr/>
                <p:nvPr/>
              </p:nvSpPr>
              <p:spPr>
                <a:xfrm>
                  <a:off x="1243282" y="1250261"/>
                  <a:ext cx="1274064" cy="1274064"/>
                </a:xfrm>
                <a:prstGeom prst="ellipse">
                  <a:avLst/>
                </a:prstGeom>
                <a:solidFill>
                  <a:srgbClr val="8B83A9"/>
                </a:solidFill>
                <a:ln>
                  <a:solidFill>
                    <a:srgbClr val="8B83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050" dirty="0">
                    <a:solidFill>
                      <a:prstClr val="white"/>
                    </a:solidFill>
                    <a:latin typeface="Arial"/>
                  </a:endParaRPr>
                </a:p>
              </p:txBody>
            </p:sp>
            <p:sp>
              <p:nvSpPr>
                <p:cNvPr id="129" name="Oval 128">
                  <a:extLst>
                    <a:ext uri="{FF2B5EF4-FFF2-40B4-BE49-F238E27FC236}">
                      <a16:creationId xmlns:a16="http://schemas.microsoft.com/office/drawing/2014/main" id="{83C27F3D-A89E-46DF-AA4C-7225F41E08A4}"/>
                    </a:ext>
                  </a:extLst>
                </p:cNvPr>
                <p:cNvSpPr/>
                <p:nvPr/>
              </p:nvSpPr>
              <p:spPr>
                <a:xfrm>
                  <a:off x="1401778" y="1408757"/>
                  <a:ext cx="957072" cy="957072"/>
                </a:xfrm>
                <a:prstGeom prst="ellipse">
                  <a:avLst/>
                </a:prstGeom>
                <a:solidFill>
                  <a:srgbClr val="8B83A9"/>
                </a:solidFill>
                <a:ln>
                  <a:solidFill>
                    <a:srgbClr val="8B83A9"/>
                  </a:solidFill>
                </a:ln>
                <a:effectLst>
                  <a:outerShdw blurRad="266700" dist="38100" dir="8100000" sx="103000" sy="103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050" dirty="0">
                    <a:solidFill>
                      <a:prstClr val="white"/>
                    </a:solidFill>
                    <a:latin typeface="Arial"/>
                  </a:endParaRPr>
                </a:p>
              </p:txBody>
            </p:sp>
          </p:grpSp>
          <p:sp>
            <p:nvSpPr>
              <p:cNvPr id="120" name="Isosceles Triangle 105">
                <a:extLst>
                  <a:ext uri="{FF2B5EF4-FFF2-40B4-BE49-F238E27FC236}">
                    <a16:creationId xmlns:a16="http://schemas.microsoft.com/office/drawing/2014/main" id="{A7D4FE99-5F8F-4469-B486-B237F4987D25}"/>
                  </a:ext>
                </a:extLst>
              </p:cNvPr>
              <p:cNvSpPr/>
              <p:nvPr/>
            </p:nvSpPr>
            <p:spPr>
              <a:xfrm>
                <a:off x="9034585" y="3366854"/>
                <a:ext cx="88584" cy="65161"/>
              </a:xfrm>
              <a:custGeom>
                <a:avLst/>
                <a:gdLst>
                  <a:gd name="connsiteX0" fmla="*/ 0 w 117159"/>
                  <a:gd name="connsiteY0" fmla="*/ 94002 h 94002"/>
                  <a:gd name="connsiteX1" fmla="*/ 58580 w 117159"/>
                  <a:gd name="connsiteY1" fmla="*/ 0 h 94002"/>
                  <a:gd name="connsiteX2" fmla="*/ 117159 w 117159"/>
                  <a:gd name="connsiteY2" fmla="*/ 94002 h 94002"/>
                  <a:gd name="connsiteX3" fmla="*/ 0 w 117159"/>
                  <a:gd name="connsiteY3" fmla="*/ 94002 h 94002"/>
                  <a:gd name="connsiteX0" fmla="*/ 0 w 110015"/>
                  <a:gd name="connsiteY0" fmla="*/ 72570 h 94002"/>
                  <a:gd name="connsiteX1" fmla="*/ 51436 w 110015"/>
                  <a:gd name="connsiteY1" fmla="*/ 0 h 94002"/>
                  <a:gd name="connsiteX2" fmla="*/ 110015 w 110015"/>
                  <a:gd name="connsiteY2" fmla="*/ 94002 h 94002"/>
                  <a:gd name="connsiteX3" fmla="*/ 0 w 110015"/>
                  <a:gd name="connsiteY3" fmla="*/ 72570 h 94002"/>
                  <a:gd name="connsiteX0" fmla="*/ 0 w 88584"/>
                  <a:gd name="connsiteY0" fmla="*/ 72570 h 72570"/>
                  <a:gd name="connsiteX1" fmla="*/ 51436 w 88584"/>
                  <a:gd name="connsiteY1" fmla="*/ 0 h 72570"/>
                  <a:gd name="connsiteX2" fmla="*/ 88584 w 88584"/>
                  <a:gd name="connsiteY2" fmla="*/ 72570 h 72570"/>
                  <a:gd name="connsiteX3" fmla="*/ 0 w 88584"/>
                  <a:gd name="connsiteY3" fmla="*/ 72570 h 72570"/>
                  <a:gd name="connsiteX0" fmla="*/ 0 w 88584"/>
                  <a:gd name="connsiteY0" fmla="*/ 72570 h 84211"/>
                  <a:gd name="connsiteX1" fmla="*/ 51436 w 88584"/>
                  <a:gd name="connsiteY1" fmla="*/ 0 h 84211"/>
                  <a:gd name="connsiteX2" fmla="*/ 88584 w 88584"/>
                  <a:gd name="connsiteY2" fmla="*/ 72570 h 84211"/>
                  <a:gd name="connsiteX3" fmla="*/ 0 w 88584"/>
                  <a:gd name="connsiteY3" fmla="*/ 72570 h 84211"/>
                  <a:gd name="connsiteX0" fmla="*/ 0 w 88584"/>
                  <a:gd name="connsiteY0" fmla="*/ 72570 h 84211"/>
                  <a:gd name="connsiteX1" fmla="*/ 51436 w 88584"/>
                  <a:gd name="connsiteY1" fmla="*/ 0 h 84211"/>
                  <a:gd name="connsiteX2" fmla="*/ 61790 w 88584"/>
                  <a:gd name="connsiteY2" fmla="*/ 40715 h 84211"/>
                  <a:gd name="connsiteX3" fmla="*/ 88584 w 88584"/>
                  <a:gd name="connsiteY3" fmla="*/ 72570 h 84211"/>
                  <a:gd name="connsiteX4" fmla="*/ 0 w 88584"/>
                  <a:gd name="connsiteY4" fmla="*/ 72570 h 84211"/>
                  <a:gd name="connsiteX0" fmla="*/ 0 w 88584"/>
                  <a:gd name="connsiteY0" fmla="*/ 53520 h 65161"/>
                  <a:gd name="connsiteX1" fmla="*/ 51436 w 88584"/>
                  <a:gd name="connsiteY1" fmla="*/ 0 h 65161"/>
                  <a:gd name="connsiteX2" fmla="*/ 61790 w 88584"/>
                  <a:gd name="connsiteY2" fmla="*/ 21665 h 65161"/>
                  <a:gd name="connsiteX3" fmla="*/ 88584 w 88584"/>
                  <a:gd name="connsiteY3" fmla="*/ 53520 h 65161"/>
                  <a:gd name="connsiteX4" fmla="*/ 0 w 88584"/>
                  <a:gd name="connsiteY4" fmla="*/ 53520 h 651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84" h="65161">
                    <a:moveTo>
                      <a:pt x="0" y="53520"/>
                    </a:moveTo>
                    <a:lnTo>
                      <a:pt x="51436" y="0"/>
                    </a:lnTo>
                    <a:cubicBezTo>
                      <a:pt x="53300" y="7222"/>
                      <a:pt x="59926" y="14443"/>
                      <a:pt x="61790" y="21665"/>
                    </a:cubicBezTo>
                    <a:lnTo>
                      <a:pt x="88584" y="53520"/>
                    </a:lnTo>
                    <a:cubicBezTo>
                      <a:pt x="47149" y="79714"/>
                      <a:pt x="29528" y="53520"/>
                      <a:pt x="0" y="53520"/>
                    </a:cubicBezTo>
                    <a:close/>
                  </a:path>
                </a:pathLst>
              </a:custGeom>
              <a:solidFill>
                <a:srgbClr val="8B83A9">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050" dirty="0">
                  <a:solidFill>
                    <a:prstClr val="white"/>
                  </a:solidFill>
                  <a:latin typeface="Arial"/>
                </a:endParaRPr>
              </a:p>
            </p:txBody>
          </p:sp>
          <p:sp>
            <p:nvSpPr>
              <p:cNvPr id="121" name="Isosceles Triangle 116">
                <a:extLst>
                  <a:ext uri="{FF2B5EF4-FFF2-40B4-BE49-F238E27FC236}">
                    <a16:creationId xmlns:a16="http://schemas.microsoft.com/office/drawing/2014/main" id="{944951FA-150E-4074-B39E-0E04EBE1FAE5}"/>
                  </a:ext>
                </a:extLst>
              </p:cNvPr>
              <p:cNvSpPr/>
              <p:nvPr/>
            </p:nvSpPr>
            <p:spPr>
              <a:xfrm flipV="1">
                <a:off x="9011963" y="3671566"/>
                <a:ext cx="133828" cy="73919"/>
              </a:xfrm>
              <a:custGeom>
                <a:avLst/>
                <a:gdLst>
                  <a:gd name="connsiteX0" fmla="*/ 0 w 117159"/>
                  <a:gd name="connsiteY0" fmla="*/ 94002 h 94002"/>
                  <a:gd name="connsiteX1" fmla="*/ 58580 w 117159"/>
                  <a:gd name="connsiteY1" fmla="*/ 0 h 94002"/>
                  <a:gd name="connsiteX2" fmla="*/ 117159 w 117159"/>
                  <a:gd name="connsiteY2" fmla="*/ 94002 h 94002"/>
                  <a:gd name="connsiteX3" fmla="*/ 0 w 117159"/>
                  <a:gd name="connsiteY3" fmla="*/ 94002 h 94002"/>
                  <a:gd name="connsiteX0" fmla="*/ 0 w 117159"/>
                  <a:gd name="connsiteY0" fmla="*/ 67808 h 67808"/>
                  <a:gd name="connsiteX1" fmla="*/ 41911 w 117159"/>
                  <a:gd name="connsiteY1" fmla="*/ 0 h 67808"/>
                  <a:gd name="connsiteX2" fmla="*/ 117159 w 117159"/>
                  <a:gd name="connsiteY2" fmla="*/ 67808 h 67808"/>
                  <a:gd name="connsiteX3" fmla="*/ 0 w 117159"/>
                  <a:gd name="connsiteY3" fmla="*/ 67808 h 67808"/>
                  <a:gd name="connsiteX0" fmla="*/ 0 w 117159"/>
                  <a:gd name="connsiteY0" fmla="*/ 71645 h 71645"/>
                  <a:gd name="connsiteX1" fmla="*/ 41911 w 117159"/>
                  <a:gd name="connsiteY1" fmla="*/ 3837 h 71645"/>
                  <a:gd name="connsiteX2" fmla="*/ 117159 w 117159"/>
                  <a:gd name="connsiteY2" fmla="*/ 71645 h 71645"/>
                  <a:gd name="connsiteX3" fmla="*/ 0 w 117159"/>
                  <a:gd name="connsiteY3" fmla="*/ 71645 h 71645"/>
                  <a:gd name="connsiteX0" fmla="*/ 0 w 117159"/>
                  <a:gd name="connsiteY0" fmla="*/ 71645 h 71645"/>
                  <a:gd name="connsiteX1" fmla="*/ 41911 w 117159"/>
                  <a:gd name="connsiteY1" fmla="*/ 3837 h 71645"/>
                  <a:gd name="connsiteX2" fmla="*/ 117159 w 117159"/>
                  <a:gd name="connsiteY2" fmla="*/ 71645 h 71645"/>
                  <a:gd name="connsiteX3" fmla="*/ 0 w 117159"/>
                  <a:gd name="connsiteY3" fmla="*/ 71645 h 71645"/>
                  <a:gd name="connsiteX0" fmla="*/ 0 w 133828"/>
                  <a:gd name="connsiteY0" fmla="*/ 71538 h 73919"/>
                  <a:gd name="connsiteX1" fmla="*/ 41911 w 133828"/>
                  <a:gd name="connsiteY1" fmla="*/ 3730 h 73919"/>
                  <a:gd name="connsiteX2" fmla="*/ 133828 w 133828"/>
                  <a:gd name="connsiteY2" fmla="*/ 73919 h 73919"/>
                  <a:gd name="connsiteX3" fmla="*/ 0 w 133828"/>
                  <a:gd name="connsiteY3" fmla="*/ 71538 h 73919"/>
                </a:gdLst>
                <a:ahLst/>
                <a:cxnLst>
                  <a:cxn ang="0">
                    <a:pos x="connsiteX0" y="connsiteY0"/>
                  </a:cxn>
                  <a:cxn ang="0">
                    <a:pos x="connsiteX1" y="connsiteY1"/>
                  </a:cxn>
                  <a:cxn ang="0">
                    <a:pos x="connsiteX2" y="connsiteY2"/>
                  </a:cxn>
                  <a:cxn ang="0">
                    <a:pos x="connsiteX3" y="connsiteY3"/>
                  </a:cxn>
                </a:cxnLst>
                <a:rect l="l" t="t" r="r" b="b"/>
                <a:pathLst>
                  <a:path w="133828" h="73919">
                    <a:moveTo>
                      <a:pt x="0" y="71538"/>
                    </a:moveTo>
                    <a:cubicBezTo>
                      <a:pt x="13970" y="48935"/>
                      <a:pt x="23178" y="12046"/>
                      <a:pt x="41911" y="3730"/>
                    </a:cubicBezTo>
                    <a:cubicBezTo>
                      <a:pt x="128906" y="-16530"/>
                      <a:pt x="108745" y="51316"/>
                      <a:pt x="133828" y="73919"/>
                    </a:cubicBezTo>
                    <a:lnTo>
                      <a:pt x="0" y="71538"/>
                    </a:lnTo>
                    <a:close/>
                  </a:path>
                </a:pathLst>
              </a:custGeom>
              <a:solidFill>
                <a:srgbClr val="8B83A9">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050" dirty="0">
                  <a:solidFill>
                    <a:prstClr val="white"/>
                  </a:solidFill>
                  <a:latin typeface="Arial"/>
                </a:endParaRPr>
              </a:p>
            </p:txBody>
          </p:sp>
        </p:grpSp>
        <p:sp>
          <p:nvSpPr>
            <p:cNvPr id="174" name="Oval 173">
              <a:extLst>
                <a:ext uri="{FF2B5EF4-FFF2-40B4-BE49-F238E27FC236}">
                  <a16:creationId xmlns:a16="http://schemas.microsoft.com/office/drawing/2014/main" id="{358C21B0-D817-4D47-94F3-47AD7247D5D3}"/>
                </a:ext>
              </a:extLst>
            </p:cNvPr>
            <p:cNvSpPr/>
            <p:nvPr/>
          </p:nvSpPr>
          <p:spPr>
            <a:xfrm>
              <a:off x="7540664" y="1226548"/>
              <a:ext cx="1554480" cy="1554480"/>
            </a:xfrm>
            <a:prstGeom prst="ellipse">
              <a:avLst/>
            </a:prstGeom>
            <a:noFill/>
            <a:ln w="19050">
              <a:solidFill>
                <a:srgbClr val="8880A5"/>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Arial"/>
              </a:endParaRPr>
            </a:p>
          </p:txBody>
        </p:sp>
      </p:grpSp>
      <p:grpSp>
        <p:nvGrpSpPr>
          <p:cNvPr id="193" name="Group 192">
            <a:extLst>
              <a:ext uri="{FF2B5EF4-FFF2-40B4-BE49-F238E27FC236}">
                <a16:creationId xmlns:a16="http://schemas.microsoft.com/office/drawing/2014/main" id="{FD39DF64-09C0-4172-82A4-7E15A0C099FE}"/>
              </a:ext>
            </a:extLst>
          </p:cNvPr>
          <p:cNvGrpSpPr/>
          <p:nvPr/>
        </p:nvGrpSpPr>
        <p:grpSpPr>
          <a:xfrm>
            <a:off x="198620" y="4429422"/>
            <a:ext cx="1165860" cy="1165860"/>
            <a:chOff x="1979326" y="4762896"/>
            <a:chExt cx="1554480" cy="1554480"/>
          </a:xfrm>
        </p:grpSpPr>
        <p:grpSp>
          <p:nvGrpSpPr>
            <p:cNvPr id="151" name="Group 150">
              <a:extLst>
                <a:ext uri="{FF2B5EF4-FFF2-40B4-BE49-F238E27FC236}">
                  <a16:creationId xmlns:a16="http://schemas.microsoft.com/office/drawing/2014/main" id="{A36E7A92-ACAF-4260-A305-303DEE54C4E3}"/>
                </a:ext>
              </a:extLst>
            </p:cNvPr>
            <p:cNvGrpSpPr/>
            <p:nvPr/>
          </p:nvGrpSpPr>
          <p:grpSpPr>
            <a:xfrm>
              <a:off x="2119534" y="4903104"/>
              <a:ext cx="1274064" cy="1274064"/>
              <a:chOff x="2064213" y="4028458"/>
              <a:chExt cx="1274064" cy="1274064"/>
            </a:xfrm>
          </p:grpSpPr>
          <p:sp>
            <p:nvSpPr>
              <p:cNvPr id="86" name="Oval 85">
                <a:extLst>
                  <a:ext uri="{FF2B5EF4-FFF2-40B4-BE49-F238E27FC236}">
                    <a16:creationId xmlns:a16="http://schemas.microsoft.com/office/drawing/2014/main" id="{28C9B1C8-C05E-47ED-8B0F-2A634C4D2A40}"/>
                  </a:ext>
                </a:extLst>
              </p:cNvPr>
              <p:cNvSpPr/>
              <p:nvPr/>
            </p:nvSpPr>
            <p:spPr>
              <a:xfrm>
                <a:off x="2064213" y="4028458"/>
                <a:ext cx="1274064" cy="1274064"/>
              </a:xfrm>
              <a:prstGeom prst="ellipse">
                <a:avLst/>
              </a:prstGeom>
              <a:solidFill>
                <a:srgbClr val="F17F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Arial"/>
                </a:endParaRPr>
              </a:p>
            </p:txBody>
          </p:sp>
          <p:sp>
            <p:nvSpPr>
              <p:cNvPr id="87" name="Oval 86">
                <a:extLst>
                  <a:ext uri="{FF2B5EF4-FFF2-40B4-BE49-F238E27FC236}">
                    <a16:creationId xmlns:a16="http://schemas.microsoft.com/office/drawing/2014/main" id="{AFFB8783-7973-4763-A23A-EB1B91A7E997}"/>
                  </a:ext>
                </a:extLst>
              </p:cNvPr>
              <p:cNvSpPr/>
              <p:nvPr/>
            </p:nvSpPr>
            <p:spPr>
              <a:xfrm>
                <a:off x="2222709" y="4186954"/>
                <a:ext cx="957072" cy="957072"/>
              </a:xfrm>
              <a:prstGeom prst="ellipse">
                <a:avLst/>
              </a:prstGeom>
              <a:solidFill>
                <a:srgbClr val="F17F5D"/>
              </a:solidFill>
              <a:ln>
                <a:noFill/>
              </a:ln>
              <a:effectLst>
                <a:outerShdw blurRad="266700" dist="38100" dir="8100000" sx="103000" sy="103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Arial"/>
                </a:endParaRPr>
              </a:p>
            </p:txBody>
          </p:sp>
          <p:sp>
            <p:nvSpPr>
              <p:cNvPr id="88" name="Oval 87">
                <a:extLst>
                  <a:ext uri="{FF2B5EF4-FFF2-40B4-BE49-F238E27FC236}">
                    <a16:creationId xmlns:a16="http://schemas.microsoft.com/office/drawing/2014/main" id="{2F905FCC-CBE8-4A07-AA61-9A400B74566C}"/>
                  </a:ext>
                </a:extLst>
              </p:cNvPr>
              <p:cNvSpPr/>
              <p:nvPr/>
            </p:nvSpPr>
            <p:spPr>
              <a:xfrm>
                <a:off x="2265361" y="4244866"/>
                <a:ext cx="871768" cy="841248"/>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Arial"/>
                </a:endParaRPr>
              </a:p>
            </p:txBody>
          </p:sp>
          <p:pic>
            <p:nvPicPr>
              <p:cNvPr id="89" name="Picture 88">
                <a:extLst>
                  <a:ext uri="{FF2B5EF4-FFF2-40B4-BE49-F238E27FC236}">
                    <a16:creationId xmlns:a16="http://schemas.microsoft.com/office/drawing/2014/main" id="{35A29935-96C2-4F1E-896C-815555D794FD}"/>
                  </a:ext>
                </a:extLst>
              </p:cNvPr>
              <p:cNvPicPr>
                <a:picLocks/>
              </p:cNvPicPr>
              <p:nvPr/>
            </p:nvPicPr>
            <p:blipFill>
              <a:blip r:embed="rId4"/>
              <a:stretch>
                <a:fillRect/>
              </a:stretch>
            </p:blipFill>
            <p:spPr>
              <a:xfrm rot="20617061">
                <a:off x="2426788" y="4303543"/>
                <a:ext cx="703825" cy="703825"/>
              </a:xfrm>
              <a:prstGeom prst="rect">
                <a:avLst/>
              </a:prstGeom>
            </p:spPr>
          </p:pic>
          <p:sp>
            <p:nvSpPr>
              <p:cNvPr id="90" name="Rectangle 89">
                <a:extLst>
                  <a:ext uri="{FF2B5EF4-FFF2-40B4-BE49-F238E27FC236}">
                    <a16:creationId xmlns:a16="http://schemas.microsoft.com/office/drawing/2014/main" id="{2F435123-4C04-4E8F-9AB0-BA30C345D3C8}"/>
                  </a:ext>
                </a:extLst>
              </p:cNvPr>
              <p:cNvSpPr/>
              <p:nvPr/>
            </p:nvSpPr>
            <p:spPr>
              <a:xfrm rot="20603042">
                <a:off x="2541044" y="4630085"/>
                <a:ext cx="115790" cy="128225"/>
              </a:xfrm>
              <a:prstGeom prst="rect">
                <a:avLst/>
              </a:prstGeom>
              <a:solidFill>
                <a:srgbClr val="F17F5D">
                  <a:alpha val="5098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Arial"/>
                </a:endParaRPr>
              </a:p>
            </p:txBody>
          </p:sp>
          <p:sp>
            <p:nvSpPr>
              <p:cNvPr id="91" name="Rectangle 90">
                <a:extLst>
                  <a:ext uri="{FF2B5EF4-FFF2-40B4-BE49-F238E27FC236}">
                    <a16:creationId xmlns:a16="http://schemas.microsoft.com/office/drawing/2014/main" id="{6A7A1B3E-74BA-4BE2-957B-AFC9B7234284}"/>
                  </a:ext>
                </a:extLst>
              </p:cNvPr>
              <p:cNvSpPr/>
              <p:nvPr/>
            </p:nvSpPr>
            <p:spPr>
              <a:xfrm rot="20742896">
                <a:off x="2801166" y="4478384"/>
                <a:ext cx="52465" cy="319401"/>
              </a:xfrm>
              <a:prstGeom prst="rect">
                <a:avLst/>
              </a:prstGeom>
              <a:solidFill>
                <a:srgbClr val="F17F5D">
                  <a:alpha val="5098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Arial"/>
                </a:endParaRPr>
              </a:p>
            </p:txBody>
          </p:sp>
        </p:grpSp>
        <p:sp>
          <p:nvSpPr>
            <p:cNvPr id="175" name="Oval 174">
              <a:extLst>
                <a:ext uri="{FF2B5EF4-FFF2-40B4-BE49-F238E27FC236}">
                  <a16:creationId xmlns:a16="http://schemas.microsoft.com/office/drawing/2014/main" id="{31D305EB-599C-4CA5-B63A-4F06F74B778E}"/>
                </a:ext>
              </a:extLst>
            </p:cNvPr>
            <p:cNvSpPr/>
            <p:nvPr/>
          </p:nvSpPr>
          <p:spPr>
            <a:xfrm>
              <a:off x="1979326" y="4762896"/>
              <a:ext cx="1554480" cy="1554480"/>
            </a:xfrm>
            <a:prstGeom prst="ellipse">
              <a:avLst/>
            </a:prstGeom>
            <a:noFill/>
            <a:ln w="19050">
              <a:solidFill>
                <a:srgbClr val="FFAD4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Arial"/>
              </a:endParaRPr>
            </a:p>
          </p:txBody>
        </p:sp>
      </p:grpSp>
      <p:grpSp>
        <p:nvGrpSpPr>
          <p:cNvPr id="192" name="Group 191">
            <a:extLst>
              <a:ext uri="{FF2B5EF4-FFF2-40B4-BE49-F238E27FC236}">
                <a16:creationId xmlns:a16="http://schemas.microsoft.com/office/drawing/2014/main" id="{DA8A0284-593C-404C-8DFD-975271A65DE8}"/>
              </a:ext>
            </a:extLst>
          </p:cNvPr>
          <p:cNvGrpSpPr/>
          <p:nvPr/>
        </p:nvGrpSpPr>
        <p:grpSpPr>
          <a:xfrm>
            <a:off x="2980979" y="4421378"/>
            <a:ext cx="1165860" cy="1165860"/>
            <a:chOff x="5689138" y="4752171"/>
            <a:chExt cx="1554480" cy="1554480"/>
          </a:xfrm>
        </p:grpSpPr>
        <p:grpSp>
          <p:nvGrpSpPr>
            <p:cNvPr id="108" name="Group 107">
              <a:extLst>
                <a:ext uri="{FF2B5EF4-FFF2-40B4-BE49-F238E27FC236}">
                  <a16:creationId xmlns:a16="http://schemas.microsoft.com/office/drawing/2014/main" id="{72221AFC-180B-41D8-871B-B7568EC846F2}"/>
                </a:ext>
              </a:extLst>
            </p:cNvPr>
            <p:cNvGrpSpPr/>
            <p:nvPr/>
          </p:nvGrpSpPr>
          <p:grpSpPr>
            <a:xfrm>
              <a:off x="5829346" y="4892379"/>
              <a:ext cx="1274064" cy="1274064"/>
              <a:chOff x="6781697" y="4365571"/>
              <a:chExt cx="1274064" cy="1274064"/>
            </a:xfrm>
          </p:grpSpPr>
          <p:sp>
            <p:nvSpPr>
              <p:cNvPr id="110" name="Oval 109">
                <a:extLst>
                  <a:ext uri="{FF2B5EF4-FFF2-40B4-BE49-F238E27FC236}">
                    <a16:creationId xmlns:a16="http://schemas.microsoft.com/office/drawing/2014/main" id="{1522B94E-0E41-43C4-B396-D071885A2D36}"/>
                  </a:ext>
                </a:extLst>
              </p:cNvPr>
              <p:cNvSpPr/>
              <p:nvPr/>
            </p:nvSpPr>
            <p:spPr>
              <a:xfrm>
                <a:off x="6781697" y="4365571"/>
                <a:ext cx="1274064" cy="1274064"/>
              </a:xfrm>
              <a:prstGeom prst="ellipse">
                <a:avLst/>
              </a:prstGeom>
              <a:solidFill>
                <a:srgbClr val="41A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050" dirty="0">
                  <a:solidFill>
                    <a:prstClr val="white"/>
                  </a:solidFill>
                  <a:latin typeface="Arial"/>
                </a:endParaRPr>
              </a:p>
            </p:txBody>
          </p:sp>
          <p:sp>
            <p:nvSpPr>
              <p:cNvPr id="111" name="Oval 110">
                <a:extLst>
                  <a:ext uri="{FF2B5EF4-FFF2-40B4-BE49-F238E27FC236}">
                    <a16:creationId xmlns:a16="http://schemas.microsoft.com/office/drawing/2014/main" id="{85A9A755-2795-4A12-99A7-4C123F39623C}"/>
                  </a:ext>
                </a:extLst>
              </p:cNvPr>
              <p:cNvSpPr/>
              <p:nvPr/>
            </p:nvSpPr>
            <p:spPr>
              <a:xfrm>
                <a:off x="6940193" y="4524067"/>
                <a:ext cx="957072" cy="957072"/>
              </a:xfrm>
              <a:prstGeom prst="ellipse">
                <a:avLst/>
              </a:prstGeom>
              <a:solidFill>
                <a:srgbClr val="4DB1C7"/>
              </a:solidFill>
              <a:ln>
                <a:noFill/>
              </a:ln>
              <a:effectLst>
                <a:outerShdw blurRad="266700" dist="38100" dir="8100000" sx="103000" sy="103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050" dirty="0">
                  <a:solidFill>
                    <a:prstClr val="white"/>
                  </a:solidFill>
                  <a:latin typeface="Arial"/>
                </a:endParaRPr>
              </a:p>
            </p:txBody>
          </p:sp>
          <p:sp>
            <p:nvSpPr>
              <p:cNvPr id="112" name="Oval 111">
                <a:extLst>
                  <a:ext uri="{FF2B5EF4-FFF2-40B4-BE49-F238E27FC236}">
                    <a16:creationId xmlns:a16="http://schemas.microsoft.com/office/drawing/2014/main" id="{E27BD352-84CF-4D8E-929D-229565D1E742}"/>
                  </a:ext>
                </a:extLst>
              </p:cNvPr>
              <p:cNvSpPr/>
              <p:nvPr/>
            </p:nvSpPr>
            <p:spPr>
              <a:xfrm>
                <a:off x="6998105" y="4581979"/>
                <a:ext cx="841248" cy="841248"/>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050" dirty="0">
                  <a:solidFill>
                    <a:prstClr val="white"/>
                  </a:solidFill>
                  <a:latin typeface="Arial"/>
                </a:endParaRPr>
              </a:p>
            </p:txBody>
          </p:sp>
          <p:pic>
            <p:nvPicPr>
              <p:cNvPr id="113" name="Picture 112">
                <a:extLst>
                  <a:ext uri="{FF2B5EF4-FFF2-40B4-BE49-F238E27FC236}">
                    <a16:creationId xmlns:a16="http://schemas.microsoft.com/office/drawing/2014/main" id="{9D59CB80-AB78-4DB0-B8CB-FD24648D6103}"/>
                  </a:ext>
                </a:extLst>
              </p:cNvPr>
              <p:cNvPicPr>
                <a:picLocks/>
              </p:cNvPicPr>
              <p:nvPr/>
            </p:nvPicPr>
            <p:blipFill>
              <a:blip r:embed="rId5"/>
              <a:stretch>
                <a:fillRect/>
              </a:stretch>
            </p:blipFill>
            <p:spPr>
              <a:xfrm>
                <a:off x="7154276" y="4688379"/>
                <a:ext cx="593781" cy="593781"/>
              </a:xfrm>
              <a:prstGeom prst="rect">
                <a:avLst/>
              </a:prstGeom>
            </p:spPr>
          </p:pic>
          <p:sp>
            <p:nvSpPr>
              <p:cNvPr id="114" name="Rectangle 113">
                <a:extLst>
                  <a:ext uri="{FF2B5EF4-FFF2-40B4-BE49-F238E27FC236}">
                    <a16:creationId xmlns:a16="http://schemas.microsoft.com/office/drawing/2014/main" id="{D22D4C2B-D4E5-4343-BC03-BB5DDA263066}"/>
                  </a:ext>
                </a:extLst>
              </p:cNvPr>
              <p:cNvSpPr/>
              <p:nvPr/>
            </p:nvSpPr>
            <p:spPr>
              <a:xfrm>
                <a:off x="7173379" y="4707023"/>
                <a:ext cx="277787" cy="203115"/>
              </a:xfrm>
              <a:prstGeom prst="rect">
                <a:avLst/>
              </a:prstGeom>
              <a:solidFill>
                <a:srgbClr val="4DB0C6">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050" dirty="0">
                  <a:solidFill>
                    <a:prstClr val="white"/>
                  </a:solidFill>
                  <a:latin typeface="Arial"/>
                </a:endParaRPr>
              </a:p>
            </p:txBody>
          </p:sp>
        </p:grpSp>
        <p:sp>
          <p:nvSpPr>
            <p:cNvPr id="176" name="Oval 175">
              <a:extLst>
                <a:ext uri="{FF2B5EF4-FFF2-40B4-BE49-F238E27FC236}">
                  <a16:creationId xmlns:a16="http://schemas.microsoft.com/office/drawing/2014/main" id="{16DB4AB2-15CD-401E-BECD-759FBCF5672B}"/>
                </a:ext>
              </a:extLst>
            </p:cNvPr>
            <p:cNvSpPr/>
            <p:nvPr/>
          </p:nvSpPr>
          <p:spPr>
            <a:xfrm>
              <a:off x="5689138" y="4752171"/>
              <a:ext cx="1554480" cy="1554480"/>
            </a:xfrm>
            <a:prstGeom prst="ellipse">
              <a:avLst/>
            </a:prstGeom>
            <a:noFill/>
            <a:ln w="19050">
              <a:solidFill>
                <a:srgbClr val="4DB0C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Arial"/>
              </a:endParaRPr>
            </a:p>
          </p:txBody>
        </p:sp>
      </p:grpSp>
      <p:grpSp>
        <p:nvGrpSpPr>
          <p:cNvPr id="191" name="Group 190">
            <a:extLst>
              <a:ext uri="{FF2B5EF4-FFF2-40B4-BE49-F238E27FC236}">
                <a16:creationId xmlns:a16="http://schemas.microsoft.com/office/drawing/2014/main" id="{1B9BFC24-A097-4D20-BA91-B03AE63D80D2}"/>
              </a:ext>
            </a:extLst>
          </p:cNvPr>
          <p:cNvGrpSpPr/>
          <p:nvPr/>
        </p:nvGrpSpPr>
        <p:grpSpPr>
          <a:xfrm>
            <a:off x="5737539" y="4411786"/>
            <a:ext cx="1165860" cy="1165860"/>
            <a:chOff x="9364552" y="4739381"/>
            <a:chExt cx="1554480" cy="1554480"/>
          </a:xfrm>
        </p:grpSpPr>
        <p:grpSp>
          <p:nvGrpSpPr>
            <p:cNvPr id="71" name="Group 70">
              <a:extLst>
                <a:ext uri="{FF2B5EF4-FFF2-40B4-BE49-F238E27FC236}">
                  <a16:creationId xmlns:a16="http://schemas.microsoft.com/office/drawing/2014/main" id="{2889FEB8-03F0-4F30-88D1-7BAA348ECA50}"/>
                </a:ext>
              </a:extLst>
            </p:cNvPr>
            <p:cNvGrpSpPr/>
            <p:nvPr/>
          </p:nvGrpSpPr>
          <p:grpSpPr>
            <a:xfrm>
              <a:off x="9504760" y="4879589"/>
              <a:ext cx="1274064" cy="1274064"/>
              <a:chOff x="1243282" y="1250261"/>
              <a:chExt cx="1274064" cy="1274064"/>
            </a:xfrm>
          </p:grpSpPr>
          <p:sp>
            <p:nvSpPr>
              <p:cNvPr id="74" name="Oval 73">
                <a:extLst>
                  <a:ext uri="{FF2B5EF4-FFF2-40B4-BE49-F238E27FC236}">
                    <a16:creationId xmlns:a16="http://schemas.microsoft.com/office/drawing/2014/main" id="{7C41F43C-579B-449C-8CAB-335E55BF621D}"/>
                  </a:ext>
                </a:extLst>
              </p:cNvPr>
              <p:cNvSpPr/>
              <p:nvPr/>
            </p:nvSpPr>
            <p:spPr>
              <a:xfrm>
                <a:off x="1243282" y="1250261"/>
                <a:ext cx="1274064" cy="1274064"/>
              </a:xfrm>
              <a:prstGeom prst="ellipse">
                <a:avLst/>
              </a:prstGeom>
              <a:solidFill>
                <a:srgbClr val="A286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050" dirty="0">
                  <a:solidFill>
                    <a:prstClr val="white"/>
                  </a:solidFill>
                  <a:latin typeface="Arial"/>
                </a:endParaRPr>
              </a:p>
            </p:txBody>
          </p:sp>
          <p:sp>
            <p:nvSpPr>
              <p:cNvPr id="76" name="Oval 75">
                <a:extLst>
                  <a:ext uri="{FF2B5EF4-FFF2-40B4-BE49-F238E27FC236}">
                    <a16:creationId xmlns:a16="http://schemas.microsoft.com/office/drawing/2014/main" id="{D345114F-A297-42C0-87CE-B8A9D02A0149}"/>
                  </a:ext>
                </a:extLst>
              </p:cNvPr>
              <p:cNvSpPr/>
              <p:nvPr/>
            </p:nvSpPr>
            <p:spPr>
              <a:xfrm>
                <a:off x="1459690" y="1466669"/>
                <a:ext cx="841248" cy="841248"/>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050" dirty="0">
                  <a:solidFill>
                    <a:prstClr val="white"/>
                  </a:solidFill>
                  <a:latin typeface="Arial"/>
                </a:endParaRPr>
              </a:p>
            </p:txBody>
          </p:sp>
        </p:grpSp>
        <p:sp>
          <p:nvSpPr>
            <p:cNvPr id="177" name="Oval 176">
              <a:extLst>
                <a:ext uri="{FF2B5EF4-FFF2-40B4-BE49-F238E27FC236}">
                  <a16:creationId xmlns:a16="http://schemas.microsoft.com/office/drawing/2014/main" id="{82FA6BF8-405A-40AA-B307-9EDE2DFFA2AD}"/>
                </a:ext>
              </a:extLst>
            </p:cNvPr>
            <p:cNvSpPr/>
            <p:nvPr/>
          </p:nvSpPr>
          <p:spPr>
            <a:xfrm>
              <a:off x="9364552" y="4739381"/>
              <a:ext cx="1554480" cy="1554480"/>
            </a:xfrm>
            <a:prstGeom prst="ellipse">
              <a:avLst/>
            </a:prstGeom>
            <a:noFill/>
            <a:ln w="19050">
              <a:solidFill>
                <a:srgbClr val="8880A5"/>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Arial"/>
              </a:endParaRPr>
            </a:p>
          </p:txBody>
        </p:sp>
      </p:grpSp>
      <p:pic>
        <p:nvPicPr>
          <p:cNvPr id="5" name="Graphic 4" descr="Group brainstorm">
            <a:extLst>
              <a:ext uri="{FF2B5EF4-FFF2-40B4-BE49-F238E27FC236}">
                <a16:creationId xmlns:a16="http://schemas.microsoft.com/office/drawing/2014/main" id="{40450384-5149-4D00-8956-D2DC315A6EC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375924" y="1977356"/>
            <a:ext cx="685800" cy="685800"/>
          </a:xfrm>
          <a:prstGeom prst="rect">
            <a:avLst/>
          </a:prstGeom>
        </p:spPr>
      </p:pic>
      <p:sp>
        <p:nvSpPr>
          <p:cNvPr id="122" name="Oval 121">
            <a:extLst>
              <a:ext uri="{FF2B5EF4-FFF2-40B4-BE49-F238E27FC236}">
                <a16:creationId xmlns:a16="http://schemas.microsoft.com/office/drawing/2014/main" id="{8126207F-7379-4D4D-97B3-A45A134DF65C}"/>
              </a:ext>
            </a:extLst>
          </p:cNvPr>
          <p:cNvSpPr/>
          <p:nvPr/>
        </p:nvSpPr>
        <p:spPr>
          <a:xfrm>
            <a:off x="4641434" y="2043197"/>
            <a:ext cx="630936" cy="63093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050" dirty="0">
              <a:solidFill>
                <a:prstClr val="white"/>
              </a:solidFill>
              <a:latin typeface="Arial"/>
            </a:endParaRPr>
          </a:p>
        </p:txBody>
      </p:sp>
      <p:pic>
        <p:nvPicPr>
          <p:cNvPr id="117" name="Picture 116">
            <a:extLst>
              <a:ext uri="{FF2B5EF4-FFF2-40B4-BE49-F238E27FC236}">
                <a16:creationId xmlns:a16="http://schemas.microsoft.com/office/drawing/2014/main" id="{A7DE3B63-6380-49BC-973E-F8DB1A6B4CB2}"/>
              </a:ext>
            </a:extLst>
          </p:cNvPr>
          <p:cNvPicPr>
            <a:picLocks/>
          </p:cNvPicPr>
          <p:nvPr/>
        </p:nvPicPr>
        <p:blipFill>
          <a:blip r:embed="rId8"/>
          <a:stretch>
            <a:fillRect/>
          </a:stretch>
        </p:blipFill>
        <p:spPr>
          <a:xfrm>
            <a:off x="4726578" y="2102451"/>
            <a:ext cx="490565" cy="490565"/>
          </a:xfrm>
          <a:prstGeom prst="rect">
            <a:avLst/>
          </a:prstGeom>
        </p:spPr>
      </p:pic>
      <p:pic>
        <p:nvPicPr>
          <p:cNvPr id="7" name="Graphic 6" descr="Lightbulb and pencil">
            <a:extLst>
              <a:ext uri="{FF2B5EF4-FFF2-40B4-BE49-F238E27FC236}">
                <a16:creationId xmlns:a16="http://schemas.microsoft.com/office/drawing/2014/main" id="{19CC219F-BA19-4E71-9FCB-84C727548E9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104737" y="4721773"/>
            <a:ext cx="531152" cy="531152"/>
          </a:xfrm>
          <a:prstGeom prst="rect">
            <a:avLst/>
          </a:prstGeom>
        </p:spPr>
      </p:pic>
    </p:spTree>
    <p:extLst>
      <p:ext uri="{BB962C8B-B14F-4D97-AF65-F5344CB8AC3E}">
        <p14:creationId xmlns:p14="http://schemas.microsoft.com/office/powerpoint/2010/main" val="25707118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DDA6AB9-4102-411F-B45A-50AA617F629C}"/>
              </a:ext>
            </a:extLst>
          </p:cNvPr>
          <p:cNvSpPr txBox="1"/>
          <p:nvPr/>
        </p:nvSpPr>
        <p:spPr>
          <a:xfrm>
            <a:off x="317333" y="185633"/>
            <a:ext cx="6628590" cy="461665"/>
          </a:xfrm>
          <a:prstGeom prst="rect">
            <a:avLst/>
          </a:prstGeom>
          <a:noFill/>
        </p:spPr>
        <p:txBody>
          <a:bodyPr wrap="square" rtlCol="0">
            <a:spAutoFit/>
          </a:bodyPr>
          <a:lstStyle/>
          <a:p>
            <a:pPr defTabSz="685800">
              <a:defRPr/>
            </a:pPr>
            <a:r>
              <a:rPr lang="en-AU" sz="2400" b="1" dirty="0">
                <a:solidFill>
                  <a:schemeClr val="bg1"/>
                </a:solidFill>
                <a:latin typeface="Verdana" panose="020B0604030504040204" pitchFamily="34" charset="0"/>
                <a:ea typeface="Verdana" panose="020B0604030504040204" pitchFamily="34" charset="0"/>
              </a:rPr>
              <a:t>B230 Primary User Group Overview</a:t>
            </a:r>
          </a:p>
        </p:txBody>
      </p:sp>
      <p:grpSp>
        <p:nvGrpSpPr>
          <p:cNvPr id="21" name="Group 20">
            <a:extLst>
              <a:ext uri="{FF2B5EF4-FFF2-40B4-BE49-F238E27FC236}">
                <a16:creationId xmlns:a16="http://schemas.microsoft.com/office/drawing/2014/main" id="{1C54F949-C564-436F-9B53-9E8E40CE1454}"/>
              </a:ext>
            </a:extLst>
          </p:cNvPr>
          <p:cNvGrpSpPr/>
          <p:nvPr/>
        </p:nvGrpSpPr>
        <p:grpSpPr>
          <a:xfrm>
            <a:off x="3179098" y="699120"/>
            <a:ext cx="952938" cy="1232695"/>
            <a:chOff x="4936205" y="433931"/>
            <a:chExt cx="1455821" cy="1883210"/>
          </a:xfrm>
        </p:grpSpPr>
        <p:sp>
          <p:nvSpPr>
            <p:cNvPr id="6" name="Arc 5">
              <a:extLst>
                <a:ext uri="{FF2B5EF4-FFF2-40B4-BE49-F238E27FC236}">
                  <a16:creationId xmlns:a16="http://schemas.microsoft.com/office/drawing/2014/main" id="{8C68345E-6E86-473B-AA28-9D861CE1CB99}"/>
                </a:ext>
              </a:extLst>
            </p:cNvPr>
            <p:cNvSpPr/>
            <p:nvPr/>
          </p:nvSpPr>
          <p:spPr>
            <a:xfrm>
              <a:off x="4936205" y="861320"/>
              <a:ext cx="1455821" cy="1455821"/>
            </a:xfrm>
            <a:prstGeom prst="arc">
              <a:avLst>
                <a:gd name="adj1" fmla="val 18014924"/>
                <a:gd name="adj2" fmla="val 14306032"/>
              </a:avLst>
            </a:prstGeom>
            <a:ln/>
          </p:spPr>
          <p:style>
            <a:lnRef idx="2">
              <a:schemeClr val="accent1"/>
            </a:lnRef>
            <a:fillRef idx="1">
              <a:schemeClr val="lt1"/>
            </a:fillRef>
            <a:effectRef idx="0">
              <a:schemeClr val="accent1"/>
            </a:effectRef>
            <a:fontRef idx="minor">
              <a:schemeClr val="dk1"/>
            </a:fontRef>
          </p:style>
          <p:txBody>
            <a:bodyPr rtlCol="0" anchor="ctr"/>
            <a:lstStyle/>
            <a:p>
              <a:pPr algn="ctr" defTabSz="685800">
                <a:defRPr/>
              </a:pPr>
              <a:endParaRPr lang="en-AU" sz="1350" dirty="0">
                <a:solidFill>
                  <a:prstClr val="black"/>
                </a:solidFill>
                <a:latin typeface="Calibri" panose="020F0502020204030204"/>
              </a:endParaRPr>
            </a:p>
          </p:txBody>
        </p:sp>
        <p:pic>
          <p:nvPicPr>
            <p:cNvPr id="14" name="Picture 13">
              <a:extLst>
                <a:ext uri="{FF2B5EF4-FFF2-40B4-BE49-F238E27FC236}">
                  <a16:creationId xmlns:a16="http://schemas.microsoft.com/office/drawing/2014/main" id="{7E2D27F5-13C5-4AD1-AA6A-6803567DEFA9}"/>
                </a:ext>
              </a:extLst>
            </p:cNvPr>
            <p:cNvPicPr>
              <a:picLocks/>
            </p:cNvPicPr>
            <p:nvPr/>
          </p:nvPicPr>
          <p:blipFill>
            <a:blip r:embed="rId3">
              <a:duotone>
                <a:schemeClr val="accent1">
                  <a:shade val="45000"/>
                  <a:satMod val="135000"/>
                </a:schemeClr>
                <a:prstClr val="white"/>
              </a:duotone>
            </a:blip>
            <a:stretch>
              <a:fillRect/>
            </a:stretch>
          </p:blipFill>
          <p:spPr>
            <a:xfrm>
              <a:off x="4981314" y="815413"/>
              <a:ext cx="1410712" cy="1410712"/>
            </a:xfrm>
            <a:prstGeom prst="ellipse">
              <a:avLst/>
            </a:prstGeom>
          </p:spPr>
          <p:style>
            <a:lnRef idx="2">
              <a:schemeClr val="accent1"/>
            </a:lnRef>
            <a:fillRef idx="1">
              <a:schemeClr val="lt1"/>
            </a:fillRef>
            <a:effectRef idx="0">
              <a:schemeClr val="accent1"/>
            </a:effectRef>
            <a:fontRef idx="minor">
              <a:schemeClr val="dk1"/>
            </a:fontRef>
          </p:style>
        </p:pic>
        <p:sp>
          <p:nvSpPr>
            <p:cNvPr id="15" name="TextBox 14">
              <a:extLst>
                <a:ext uri="{FF2B5EF4-FFF2-40B4-BE49-F238E27FC236}">
                  <a16:creationId xmlns:a16="http://schemas.microsoft.com/office/drawing/2014/main" id="{528B66AF-17D8-4E28-993C-65BD6522DDAC}"/>
                </a:ext>
              </a:extLst>
            </p:cNvPr>
            <p:cNvSpPr txBox="1"/>
            <p:nvPr/>
          </p:nvSpPr>
          <p:spPr>
            <a:xfrm>
              <a:off x="5322971" y="433931"/>
              <a:ext cx="612725" cy="387912"/>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rtlCol="0">
              <a:spAutoFit/>
            </a:bodyPr>
            <a:lstStyle/>
            <a:p>
              <a:pPr algn="ctr" defTabSz="685800">
                <a:defRPr/>
              </a:pPr>
              <a:r>
                <a:rPr lang="en-AU" sz="1050" dirty="0">
                  <a:solidFill>
                    <a:schemeClr val="bg1"/>
                  </a:solidFill>
                  <a:latin typeface="Circular Std Black" panose="020B0A04020101010102" pitchFamily="34" charset="0"/>
                  <a:cs typeface="Circular Std Black" panose="020B0A04020101010102" pitchFamily="34" charset="0"/>
                </a:rPr>
                <a:t>Law</a:t>
              </a:r>
            </a:p>
          </p:txBody>
        </p:sp>
      </p:grpSp>
      <p:grpSp>
        <p:nvGrpSpPr>
          <p:cNvPr id="20" name="Group 19">
            <a:extLst>
              <a:ext uri="{FF2B5EF4-FFF2-40B4-BE49-F238E27FC236}">
                <a16:creationId xmlns:a16="http://schemas.microsoft.com/office/drawing/2014/main" id="{1D4FE62A-23E0-423A-978E-AFCE67D65505}"/>
              </a:ext>
            </a:extLst>
          </p:cNvPr>
          <p:cNvGrpSpPr/>
          <p:nvPr/>
        </p:nvGrpSpPr>
        <p:grpSpPr>
          <a:xfrm>
            <a:off x="1760808" y="676830"/>
            <a:ext cx="1054291" cy="1223075"/>
            <a:chOff x="3169011" y="448629"/>
            <a:chExt cx="1610659" cy="1868513"/>
          </a:xfrm>
        </p:grpSpPr>
        <p:sp>
          <p:nvSpPr>
            <p:cNvPr id="5" name="Arc 4">
              <a:extLst>
                <a:ext uri="{FF2B5EF4-FFF2-40B4-BE49-F238E27FC236}">
                  <a16:creationId xmlns:a16="http://schemas.microsoft.com/office/drawing/2014/main" id="{6EE71087-009E-4081-9521-20C7AAD28A50}"/>
                </a:ext>
              </a:extLst>
            </p:cNvPr>
            <p:cNvSpPr/>
            <p:nvPr/>
          </p:nvSpPr>
          <p:spPr>
            <a:xfrm>
              <a:off x="3207668" y="861321"/>
              <a:ext cx="1455821" cy="1455821"/>
            </a:xfrm>
            <a:prstGeom prst="arc">
              <a:avLst>
                <a:gd name="adj1" fmla="val 17936677"/>
                <a:gd name="adj2" fmla="val 14324636"/>
              </a:avLst>
            </a:prstGeom>
            <a:ln/>
          </p:spPr>
          <p:style>
            <a:lnRef idx="2">
              <a:schemeClr val="accent2"/>
            </a:lnRef>
            <a:fillRef idx="1">
              <a:schemeClr val="lt1"/>
            </a:fillRef>
            <a:effectRef idx="0">
              <a:schemeClr val="accent2"/>
            </a:effectRef>
            <a:fontRef idx="minor">
              <a:schemeClr val="dk1"/>
            </a:fontRef>
          </p:style>
          <p:txBody>
            <a:bodyPr rtlCol="0" anchor="ctr"/>
            <a:lstStyle/>
            <a:p>
              <a:pPr algn="ctr" defTabSz="685800">
                <a:defRPr/>
              </a:pPr>
              <a:endParaRPr lang="en-AU" sz="1350" dirty="0">
                <a:solidFill>
                  <a:prstClr val="black"/>
                </a:solidFill>
                <a:latin typeface="Calibri" panose="020F0502020204030204"/>
              </a:endParaRPr>
            </a:p>
          </p:txBody>
        </p:sp>
        <p:pic>
          <p:nvPicPr>
            <p:cNvPr id="10" name="Picture 9">
              <a:extLst>
                <a:ext uri="{FF2B5EF4-FFF2-40B4-BE49-F238E27FC236}">
                  <a16:creationId xmlns:a16="http://schemas.microsoft.com/office/drawing/2014/main" id="{4C20097C-E332-42F2-9BD1-A8A3ACA1A550}"/>
                </a:ext>
              </a:extLst>
            </p:cNvPr>
            <p:cNvPicPr>
              <a:picLocks/>
            </p:cNvPicPr>
            <p:nvPr/>
          </p:nvPicPr>
          <p:blipFill>
            <a:blip r:embed="rId4">
              <a:duotone>
                <a:schemeClr val="accent2">
                  <a:shade val="45000"/>
                  <a:satMod val="135000"/>
                </a:schemeClr>
                <a:prstClr val="white"/>
              </a:duotone>
            </a:blip>
            <a:stretch>
              <a:fillRect/>
            </a:stretch>
          </p:blipFill>
          <p:spPr>
            <a:xfrm>
              <a:off x="3240503" y="825682"/>
              <a:ext cx="1400443" cy="1400443"/>
            </a:xfrm>
            <a:prstGeom prst="ellipse">
              <a:avLst/>
            </a:prstGeom>
          </p:spPr>
          <p:style>
            <a:lnRef idx="2">
              <a:schemeClr val="accent2"/>
            </a:lnRef>
            <a:fillRef idx="1">
              <a:schemeClr val="lt1"/>
            </a:fillRef>
            <a:effectRef idx="0">
              <a:schemeClr val="accent2"/>
            </a:effectRef>
            <a:fontRef idx="minor">
              <a:schemeClr val="dk1"/>
            </a:fontRef>
          </p:style>
        </p:pic>
        <p:sp>
          <p:nvSpPr>
            <p:cNvPr id="16" name="TextBox 15">
              <a:extLst>
                <a:ext uri="{FF2B5EF4-FFF2-40B4-BE49-F238E27FC236}">
                  <a16:creationId xmlns:a16="http://schemas.microsoft.com/office/drawing/2014/main" id="{1C93DB9A-2253-4F9E-9C76-8F26DFF8F201}"/>
                </a:ext>
              </a:extLst>
            </p:cNvPr>
            <p:cNvSpPr txBox="1"/>
            <p:nvPr/>
          </p:nvSpPr>
          <p:spPr>
            <a:xfrm>
              <a:off x="3169011" y="448629"/>
              <a:ext cx="1610659" cy="634764"/>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defTabSz="685800">
                <a:defRPr/>
              </a:pPr>
              <a:r>
                <a:rPr lang="en-AU" sz="1050" dirty="0">
                  <a:solidFill>
                    <a:schemeClr val="bg1"/>
                  </a:solidFill>
                  <a:latin typeface="Circular Std Black" panose="020B0A04020101010102" pitchFamily="34" charset="0"/>
                  <a:cs typeface="Circular Std Black" panose="020B0A04020101010102" pitchFamily="34" charset="0"/>
                </a:rPr>
                <a:t>Performing Arts</a:t>
              </a:r>
            </a:p>
            <a:p>
              <a:pPr defTabSz="685800">
                <a:defRPr/>
              </a:pPr>
              <a:endParaRPr lang="en-AU" sz="1050" dirty="0">
                <a:solidFill>
                  <a:srgbClr val="D30952"/>
                </a:solidFill>
                <a:latin typeface="Circular Std Black" panose="020B0A04020101010102" pitchFamily="34" charset="0"/>
                <a:cs typeface="Circular Std Black" panose="020B0A04020101010102" pitchFamily="34" charset="0"/>
              </a:endParaRPr>
            </a:p>
          </p:txBody>
        </p:sp>
      </p:grpSp>
      <p:grpSp>
        <p:nvGrpSpPr>
          <p:cNvPr id="23" name="Group 22">
            <a:extLst>
              <a:ext uri="{FF2B5EF4-FFF2-40B4-BE49-F238E27FC236}">
                <a16:creationId xmlns:a16="http://schemas.microsoft.com/office/drawing/2014/main" id="{A7440318-07B4-4AC6-93C4-C3CC1C75732D}"/>
              </a:ext>
            </a:extLst>
          </p:cNvPr>
          <p:cNvGrpSpPr/>
          <p:nvPr/>
        </p:nvGrpSpPr>
        <p:grpSpPr>
          <a:xfrm>
            <a:off x="5828718" y="672338"/>
            <a:ext cx="1343638" cy="1259476"/>
            <a:chOff x="8169876" y="393015"/>
            <a:chExt cx="2052699" cy="1924124"/>
          </a:xfrm>
        </p:grpSpPr>
        <p:sp>
          <p:nvSpPr>
            <p:cNvPr id="8" name="Arc 7">
              <a:extLst>
                <a:ext uri="{FF2B5EF4-FFF2-40B4-BE49-F238E27FC236}">
                  <a16:creationId xmlns:a16="http://schemas.microsoft.com/office/drawing/2014/main" id="{D10BE694-CA8C-466F-8282-4CCBBEFDA1DE}"/>
                </a:ext>
              </a:extLst>
            </p:cNvPr>
            <p:cNvSpPr/>
            <p:nvPr/>
          </p:nvSpPr>
          <p:spPr>
            <a:xfrm>
              <a:off x="8393279" y="861318"/>
              <a:ext cx="1455821" cy="1455821"/>
            </a:xfrm>
            <a:prstGeom prst="arc">
              <a:avLst>
                <a:gd name="adj1" fmla="val 18329981"/>
                <a:gd name="adj2" fmla="val 13936726"/>
              </a:avLst>
            </a:prstGeom>
            <a:ln/>
          </p:spPr>
          <p:style>
            <a:lnRef idx="2">
              <a:schemeClr val="accent3"/>
            </a:lnRef>
            <a:fillRef idx="1">
              <a:schemeClr val="lt1"/>
            </a:fillRef>
            <a:effectRef idx="0">
              <a:schemeClr val="accent3"/>
            </a:effectRef>
            <a:fontRef idx="minor">
              <a:schemeClr val="dk1"/>
            </a:fontRef>
          </p:style>
          <p:txBody>
            <a:bodyPr rtlCol="0" anchor="ctr"/>
            <a:lstStyle/>
            <a:p>
              <a:pPr algn="ctr" defTabSz="685800">
                <a:defRPr/>
              </a:pPr>
              <a:endParaRPr lang="en-AU" sz="1350" dirty="0">
                <a:solidFill>
                  <a:prstClr val="black"/>
                </a:solidFill>
                <a:latin typeface="Calibri" panose="020F0502020204030204"/>
              </a:endParaRPr>
            </a:p>
          </p:txBody>
        </p:sp>
        <p:pic>
          <p:nvPicPr>
            <p:cNvPr id="11" name="Picture 10">
              <a:extLst>
                <a:ext uri="{FF2B5EF4-FFF2-40B4-BE49-F238E27FC236}">
                  <a16:creationId xmlns:a16="http://schemas.microsoft.com/office/drawing/2014/main" id="{A4E4E68F-BE7D-42D2-9319-40E7FEE098D9}"/>
                </a:ext>
              </a:extLst>
            </p:cNvPr>
            <p:cNvPicPr>
              <a:picLocks/>
            </p:cNvPicPr>
            <p:nvPr/>
          </p:nvPicPr>
          <p:blipFill>
            <a:blip r:embed="rId5">
              <a:duotone>
                <a:schemeClr val="accent3">
                  <a:shade val="45000"/>
                  <a:satMod val="135000"/>
                </a:schemeClr>
                <a:prstClr val="white"/>
              </a:duotone>
            </a:blip>
            <a:stretch>
              <a:fillRect/>
            </a:stretch>
          </p:blipFill>
          <p:spPr>
            <a:xfrm>
              <a:off x="8415254" y="761934"/>
              <a:ext cx="1464191" cy="1464191"/>
            </a:xfrm>
            <a:prstGeom prst="ellipse">
              <a:avLst/>
            </a:prstGeom>
          </p:spPr>
          <p:style>
            <a:lnRef idx="2">
              <a:schemeClr val="accent3"/>
            </a:lnRef>
            <a:fillRef idx="1">
              <a:schemeClr val="lt1"/>
            </a:fillRef>
            <a:effectRef idx="0">
              <a:schemeClr val="accent3"/>
            </a:effectRef>
            <a:fontRef idx="minor">
              <a:schemeClr val="dk1"/>
            </a:fontRef>
          </p:style>
        </p:pic>
        <p:sp>
          <p:nvSpPr>
            <p:cNvPr id="17" name="TextBox 16">
              <a:extLst>
                <a:ext uri="{FF2B5EF4-FFF2-40B4-BE49-F238E27FC236}">
                  <a16:creationId xmlns:a16="http://schemas.microsoft.com/office/drawing/2014/main" id="{02E98E24-7686-413E-B380-FE88CA4C3B49}"/>
                </a:ext>
              </a:extLst>
            </p:cNvPr>
            <p:cNvSpPr txBox="1"/>
            <p:nvPr/>
          </p:nvSpPr>
          <p:spPr>
            <a:xfrm>
              <a:off x="8169876" y="393015"/>
              <a:ext cx="2052699" cy="38791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defTabSz="685800">
                <a:defRPr/>
              </a:pPr>
              <a:r>
                <a:rPr lang="en-AU" sz="1050" dirty="0">
                  <a:solidFill>
                    <a:schemeClr val="bg1"/>
                  </a:solidFill>
                  <a:latin typeface="Circular Std Black" panose="020B0A04020101010102" pitchFamily="34" charset="0"/>
                  <a:cs typeface="Circular Std Black" panose="020B0A04020101010102" pitchFamily="34" charset="0"/>
                </a:rPr>
                <a:t>Events and Functions</a:t>
              </a:r>
            </a:p>
          </p:txBody>
        </p:sp>
      </p:grpSp>
      <p:grpSp>
        <p:nvGrpSpPr>
          <p:cNvPr id="22" name="Group 21">
            <a:extLst>
              <a:ext uri="{FF2B5EF4-FFF2-40B4-BE49-F238E27FC236}">
                <a16:creationId xmlns:a16="http://schemas.microsoft.com/office/drawing/2014/main" id="{0469D743-919C-42DF-95D8-AD7122E52759}"/>
              </a:ext>
            </a:extLst>
          </p:cNvPr>
          <p:cNvGrpSpPr/>
          <p:nvPr/>
        </p:nvGrpSpPr>
        <p:grpSpPr>
          <a:xfrm>
            <a:off x="4489606" y="688062"/>
            <a:ext cx="1067921" cy="1238048"/>
            <a:chOff x="6609812" y="425752"/>
            <a:chExt cx="1631480" cy="1891388"/>
          </a:xfrm>
        </p:grpSpPr>
        <p:sp>
          <p:nvSpPr>
            <p:cNvPr id="7" name="Arc 6">
              <a:extLst>
                <a:ext uri="{FF2B5EF4-FFF2-40B4-BE49-F238E27FC236}">
                  <a16:creationId xmlns:a16="http://schemas.microsoft.com/office/drawing/2014/main" id="{8D70B5E9-C036-47D4-B4F3-C3EB03B419A3}"/>
                </a:ext>
              </a:extLst>
            </p:cNvPr>
            <p:cNvSpPr/>
            <p:nvPr/>
          </p:nvSpPr>
          <p:spPr>
            <a:xfrm>
              <a:off x="6664742" y="861319"/>
              <a:ext cx="1455821" cy="1455821"/>
            </a:xfrm>
            <a:prstGeom prst="arc">
              <a:avLst>
                <a:gd name="adj1" fmla="val 18112698"/>
                <a:gd name="adj2" fmla="val 14276638"/>
              </a:avLst>
            </a:prstGeom>
            <a:ln/>
          </p:spPr>
          <p:style>
            <a:lnRef idx="2">
              <a:schemeClr val="accent4"/>
            </a:lnRef>
            <a:fillRef idx="1">
              <a:schemeClr val="lt1"/>
            </a:fillRef>
            <a:effectRef idx="0">
              <a:schemeClr val="accent4"/>
            </a:effectRef>
            <a:fontRef idx="minor">
              <a:schemeClr val="dk1"/>
            </a:fontRef>
          </p:style>
          <p:txBody>
            <a:bodyPr rtlCol="0" anchor="ctr"/>
            <a:lstStyle/>
            <a:p>
              <a:pPr algn="ctr" defTabSz="685800">
                <a:defRPr/>
              </a:pPr>
              <a:endParaRPr lang="en-AU" sz="1350" dirty="0">
                <a:solidFill>
                  <a:prstClr val="black"/>
                </a:solidFill>
                <a:latin typeface="Calibri" panose="020F0502020204030204"/>
              </a:endParaRPr>
            </a:p>
          </p:txBody>
        </p:sp>
        <p:pic>
          <p:nvPicPr>
            <p:cNvPr id="12" name="Picture 11">
              <a:extLst>
                <a:ext uri="{FF2B5EF4-FFF2-40B4-BE49-F238E27FC236}">
                  <a16:creationId xmlns:a16="http://schemas.microsoft.com/office/drawing/2014/main" id="{6EBF6AC0-D3A0-405A-B498-5F7274470022}"/>
                </a:ext>
              </a:extLst>
            </p:cNvPr>
            <p:cNvPicPr>
              <a:picLocks/>
            </p:cNvPicPr>
            <p:nvPr/>
          </p:nvPicPr>
          <p:blipFill>
            <a:blip r:embed="rId6">
              <a:duotone>
                <a:schemeClr val="accent4">
                  <a:shade val="45000"/>
                  <a:satMod val="135000"/>
                </a:schemeClr>
                <a:prstClr val="white"/>
              </a:duotone>
            </a:blip>
            <a:stretch>
              <a:fillRect/>
            </a:stretch>
          </p:blipFill>
          <p:spPr>
            <a:xfrm>
              <a:off x="6691930" y="761936"/>
              <a:ext cx="1464189" cy="1464189"/>
            </a:xfrm>
            <a:prstGeom prst="ellipse">
              <a:avLst/>
            </a:prstGeom>
          </p:spPr>
          <p:style>
            <a:lnRef idx="2">
              <a:schemeClr val="accent4"/>
            </a:lnRef>
            <a:fillRef idx="1">
              <a:schemeClr val="lt1"/>
            </a:fillRef>
            <a:effectRef idx="0">
              <a:schemeClr val="accent4"/>
            </a:effectRef>
            <a:fontRef idx="minor">
              <a:schemeClr val="dk1"/>
            </a:fontRef>
          </p:style>
        </p:pic>
        <p:sp>
          <p:nvSpPr>
            <p:cNvPr id="18" name="TextBox 17">
              <a:extLst>
                <a:ext uri="{FF2B5EF4-FFF2-40B4-BE49-F238E27FC236}">
                  <a16:creationId xmlns:a16="http://schemas.microsoft.com/office/drawing/2014/main" id="{6138A9FD-AEBF-4B80-AE66-14D0F6C7FDF9}"/>
                </a:ext>
              </a:extLst>
            </p:cNvPr>
            <p:cNvSpPr txBox="1"/>
            <p:nvPr/>
          </p:nvSpPr>
          <p:spPr>
            <a:xfrm>
              <a:off x="6609812" y="425752"/>
              <a:ext cx="1631480" cy="387912"/>
            </a:xfrm>
            <a:prstGeom prst="rect">
              <a:avLst/>
            </a:prstGeom>
            <a:noFill/>
            <a:ln>
              <a:noFill/>
            </a:ln>
          </p:spPr>
          <p:style>
            <a:lnRef idx="2">
              <a:schemeClr val="accent4"/>
            </a:lnRef>
            <a:fillRef idx="1">
              <a:schemeClr val="lt1"/>
            </a:fillRef>
            <a:effectRef idx="0">
              <a:schemeClr val="accent4"/>
            </a:effectRef>
            <a:fontRef idx="minor">
              <a:schemeClr val="dk1"/>
            </a:fontRef>
          </p:style>
          <p:txBody>
            <a:bodyPr wrap="none" rtlCol="0">
              <a:spAutoFit/>
            </a:bodyPr>
            <a:lstStyle/>
            <a:p>
              <a:pPr defTabSz="685800">
                <a:defRPr/>
              </a:pPr>
              <a:r>
                <a:rPr lang="en-AU" sz="1050" dirty="0">
                  <a:solidFill>
                    <a:schemeClr val="bg1"/>
                  </a:solidFill>
                  <a:latin typeface="Circular Std Black" panose="020B0A04020101010102" pitchFamily="34" charset="0"/>
                  <a:cs typeface="Circular Std Black" panose="020B0A04020101010102" pitchFamily="34" charset="0"/>
                </a:rPr>
                <a:t>Law Moot Court</a:t>
              </a:r>
            </a:p>
          </p:txBody>
        </p:sp>
      </p:grpSp>
      <p:grpSp>
        <p:nvGrpSpPr>
          <p:cNvPr id="24" name="Group 23">
            <a:extLst>
              <a:ext uri="{FF2B5EF4-FFF2-40B4-BE49-F238E27FC236}">
                <a16:creationId xmlns:a16="http://schemas.microsoft.com/office/drawing/2014/main" id="{75DF5E35-38EE-4469-A505-CA3E94D2F58B}"/>
              </a:ext>
            </a:extLst>
          </p:cNvPr>
          <p:cNvGrpSpPr/>
          <p:nvPr/>
        </p:nvGrpSpPr>
        <p:grpSpPr>
          <a:xfrm>
            <a:off x="7385650" y="692894"/>
            <a:ext cx="1021433" cy="1238919"/>
            <a:chOff x="10105714" y="424419"/>
            <a:chExt cx="1560460" cy="1892719"/>
          </a:xfrm>
        </p:grpSpPr>
        <p:sp>
          <p:nvSpPr>
            <p:cNvPr id="9" name="Arc 8">
              <a:extLst>
                <a:ext uri="{FF2B5EF4-FFF2-40B4-BE49-F238E27FC236}">
                  <a16:creationId xmlns:a16="http://schemas.microsoft.com/office/drawing/2014/main" id="{F01FEA73-BBCC-4385-A3C9-62D1B4091E5F}"/>
                </a:ext>
              </a:extLst>
            </p:cNvPr>
            <p:cNvSpPr/>
            <p:nvPr/>
          </p:nvSpPr>
          <p:spPr>
            <a:xfrm>
              <a:off x="10121816" y="861317"/>
              <a:ext cx="1455821" cy="1455821"/>
            </a:xfrm>
            <a:prstGeom prst="arc">
              <a:avLst>
                <a:gd name="adj1" fmla="val 18252299"/>
                <a:gd name="adj2" fmla="val 14229461"/>
              </a:avLst>
            </a:prstGeom>
            <a:ln/>
          </p:spPr>
          <p:style>
            <a:lnRef idx="2">
              <a:schemeClr val="accent5"/>
            </a:lnRef>
            <a:fillRef idx="1">
              <a:schemeClr val="lt1"/>
            </a:fillRef>
            <a:effectRef idx="0">
              <a:schemeClr val="accent5"/>
            </a:effectRef>
            <a:fontRef idx="minor">
              <a:schemeClr val="dk1"/>
            </a:fontRef>
          </p:style>
          <p:txBody>
            <a:bodyPr rtlCol="0" anchor="ctr"/>
            <a:lstStyle/>
            <a:p>
              <a:pPr algn="ctr" defTabSz="685800">
                <a:defRPr/>
              </a:pPr>
              <a:endParaRPr lang="en-AU" sz="1350" dirty="0">
                <a:solidFill>
                  <a:prstClr val="black"/>
                </a:solidFill>
                <a:latin typeface="Calibri" panose="020F0502020204030204"/>
              </a:endParaRPr>
            </a:p>
          </p:txBody>
        </p:sp>
        <p:pic>
          <p:nvPicPr>
            <p:cNvPr id="13" name="Picture 12">
              <a:extLst>
                <a:ext uri="{FF2B5EF4-FFF2-40B4-BE49-F238E27FC236}">
                  <a16:creationId xmlns:a16="http://schemas.microsoft.com/office/drawing/2014/main" id="{3F3EB5E4-83E7-4E86-94A9-2839B0BB9518}"/>
                </a:ext>
              </a:extLst>
            </p:cNvPr>
            <p:cNvPicPr>
              <a:picLocks/>
            </p:cNvPicPr>
            <p:nvPr/>
          </p:nvPicPr>
          <p:blipFill>
            <a:blip r:embed="rId7">
              <a:duotone>
                <a:schemeClr val="accent5">
                  <a:shade val="45000"/>
                  <a:satMod val="135000"/>
                </a:schemeClr>
                <a:prstClr val="white"/>
              </a:duotone>
            </a:blip>
            <a:stretch>
              <a:fillRect/>
            </a:stretch>
          </p:blipFill>
          <p:spPr>
            <a:xfrm>
              <a:off x="10121816" y="770304"/>
              <a:ext cx="1455821" cy="1455821"/>
            </a:xfrm>
            <a:prstGeom prst="ellipse">
              <a:avLst/>
            </a:prstGeom>
          </p:spPr>
          <p:style>
            <a:lnRef idx="2">
              <a:schemeClr val="accent5"/>
            </a:lnRef>
            <a:fillRef idx="1">
              <a:schemeClr val="lt1"/>
            </a:fillRef>
            <a:effectRef idx="0">
              <a:schemeClr val="accent5"/>
            </a:effectRef>
            <a:fontRef idx="minor">
              <a:schemeClr val="dk1"/>
            </a:fontRef>
          </p:style>
        </p:pic>
        <p:sp>
          <p:nvSpPr>
            <p:cNvPr id="19" name="TextBox 18">
              <a:extLst>
                <a:ext uri="{FF2B5EF4-FFF2-40B4-BE49-F238E27FC236}">
                  <a16:creationId xmlns:a16="http://schemas.microsoft.com/office/drawing/2014/main" id="{9E45FBD8-389B-4BF5-B9A1-1A3224783080}"/>
                </a:ext>
              </a:extLst>
            </p:cNvPr>
            <p:cNvSpPr txBox="1"/>
            <p:nvPr/>
          </p:nvSpPr>
          <p:spPr>
            <a:xfrm>
              <a:off x="10105714" y="424419"/>
              <a:ext cx="1560460" cy="387912"/>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none" rtlCol="0">
              <a:spAutoFit/>
            </a:bodyPr>
            <a:lstStyle/>
            <a:p>
              <a:pPr defTabSz="685800">
                <a:defRPr/>
              </a:pPr>
              <a:r>
                <a:rPr lang="en-AU" sz="1050" dirty="0">
                  <a:solidFill>
                    <a:schemeClr val="bg1"/>
                  </a:solidFill>
                  <a:latin typeface="Circular Std Black" panose="020B0A04020101010102" pitchFamily="34" charset="0"/>
                  <a:cs typeface="Circular Std Black" panose="020B0A04020101010102" pitchFamily="34" charset="0"/>
                </a:rPr>
                <a:t>Student Spaces</a:t>
              </a:r>
            </a:p>
          </p:txBody>
        </p:sp>
      </p:grpSp>
      <p:cxnSp>
        <p:nvCxnSpPr>
          <p:cNvPr id="26" name="Straight Connector 25">
            <a:extLst>
              <a:ext uri="{FF2B5EF4-FFF2-40B4-BE49-F238E27FC236}">
                <a16:creationId xmlns:a16="http://schemas.microsoft.com/office/drawing/2014/main" id="{A2173CC4-BAB2-4483-AD70-B69CE09CF576}"/>
              </a:ext>
            </a:extLst>
          </p:cNvPr>
          <p:cNvCxnSpPr>
            <a:cxnSpLocks/>
          </p:cNvCxnSpPr>
          <p:nvPr/>
        </p:nvCxnSpPr>
        <p:spPr>
          <a:xfrm>
            <a:off x="385010" y="2061101"/>
            <a:ext cx="8328608" cy="3125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31BA2683-09A3-4CDE-B883-F8E5A64D6EAF}"/>
              </a:ext>
            </a:extLst>
          </p:cNvPr>
          <p:cNvSpPr txBox="1"/>
          <p:nvPr/>
        </p:nvSpPr>
        <p:spPr>
          <a:xfrm>
            <a:off x="339640" y="2092353"/>
            <a:ext cx="1242602" cy="323165"/>
          </a:xfrm>
          <a:prstGeom prst="rect">
            <a:avLst/>
          </a:prstGeom>
          <a:noFill/>
        </p:spPr>
        <p:txBody>
          <a:bodyPr wrap="square" rtlCol="0">
            <a:spAutoFit/>
          </a:bodyPr>
          <a:lstStyle/>
          <a:p>
            <a:pPr defTabSz="685800">
              <a:defRPr/>
            </a:pPr>
            <a:r>
              <a:rPr lang="en-AU" sz="1500" dirty="0">
                <a:solidFill>
                  <a:schemeClr val="bg1"/>
                </a:solidFill>
                <a:latin typeface="Circular Std Black" panose="020B0A04020101010102" pitchFamily="34" charset="0"/>
                <a:cs typeface="Circular Std Black" panose="020B0A04020101010102" pitchFamily="34" charset="0"/>
              </a:rPr>
              <a:t>Membership</a:t>
            </a:r>
          </a:p>
        </p:txBody>
      </p:sp>
      <p:cxnSp>
        <p:nvCxnSpPr>
          <p:cNvPr id="28" name="Straight Connector 27">
            <a:extLst>
              <a:ext uri="{FF2B5EF4-FFF2-40B4-BE49-F238E27FC236}">
                <a16:creationId xmlns:a16="http://schemas.microsoft.com/office/drawing/2014/main" id="{FBA42E44-C4D5-4D61-9726-D8BA718811E5}"/>
              </a:ext>
            </a:extLst>
          </p:cNvPr>
          <p:cNvCxnSpPr/>
          <p:nvPr/>
        </p:nvCxnSpPr>
        <p:spPr>
          <a:xfrm>
            <a:off x="353533" y="2887100"/>
            <a:ext cx="8373979"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60EB9696-2086-4D20-9186-6703CD69DD0B}"/>
              </a:ext>
            </a:extLst>
          </p:cNvPr>
          <p:cNvSpPr txBox="1"/>
          <p:nvPr/>
        </p:nvSpPr>
        <p:spPr>
          <a:xfrm>
            <a:off x="330847" y="2958220"/>
            <a:ext cx="1242602" cy="323165"/>
          </a:xfrm>
          <a:prstGeom prst="rect">
            <a:avLst/>
          </a:prstGeom>
          <a:noFill/>
        </p:spPr>
        <p:txBody>
          <a:bodyPr wrap="square" rtlCol="0">
            <a:spAutoFit/>
          </a:bodyPr>
          <a:lstStyle/>
          <a:p>
            <a:pPr defTabSz="685800">
              <a:defRPr/>
            </a:pPr>
            <a:r>
              <a:rPr lang="en-AU" sz="1500" dirty="0">
                <a:solidFill>
                  <a:schemeClr val="bg1"/>
                </a:solidFill>
                <a:latin typeface="Circular Std Black" panose="020B0A04020101010102" pitchFamily="34" charset="0"/>
                <a:cs typeface="Circular Std Black" panose="020B0A04020101010102" pitchFamily="34" charset="0"/>
              </a:rPr>
              <a:t>Impact </a:t>
            </a:r>
          </a:p>
        </p:txBody>
      </p:sp>
      <p:cxnSp>
        <p:nvCxnSpPr>
          <p:cNvPr id="30" name="Straight Connector 29">
            <a:extLst>
              <a:ext uri="{FF2B5EF4-FFF2-40B4-BE49-F238E27FC236}">
                <a16:creationId xmlns:a16="http://schemas.microsoft.com/office/drawing/2014/main" id="{5EFB63C6-5C61-4032-AF2B-4B300673E1AE}"/>
              </a:ext>
            </a:extLst>
          </p:cNvPr>
          <p:cNvCxnSpPr/>
          <p:nvPr/>
        </p:nvCxnSpPr>
        <p:spPr>
          <a:xfrm>
            <a:off x="376219" y="3489134"/>
            <a:ext cx="8373979"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90E13F78-B800-47D1-84F8-C424AA95099E}"/>
              </a:ext>
            </a:extLst>
          </p:cNvPr>
          <p:cNvSpPr txBox="1"/>
          <p:nvPr/>
        </p:nvSpPr>
        <p:spPr>
          <a:xfrm>
            <a:off x="353533" y="3542732"/>
            <a:ext cx="1242602" cy="553998"/>
          </a:xfrm>
          <a:prstGeom prst="rect">
            <a:avLst/>
          </a:prstGeom>
          <a:noFill/>
        </p:spPr>
        <p:txBody>
          <a:bodyPr wrap="square" rtlCol="0">
            <a:spAutoFit/>
          </a:bodyPr>
          <a:lstStyle/>
          <a:p>
            <a:pPr defTabSz="685800">
              <a:defRPr/>
            </a:pPr>
            <a:r>
              <a:rPr lang="en-AU" sz="1500" dirty="0">
                <a:solidFill>
                  <a:schemeClr val="bg1"/>
                </a:solidFill>
                <a:latin typeface="Circular Std Black" panose="020B0A04020101010102" pitchFamily="34" charset="0"/>
                <a:cs typeface="Circular Std Black" panose="020B0A04020101010102" pitchFamily="34" charset="0"/>
              </a:rPr>
              <a:t>Indicative scope</a:t>
            </a:r>
          </a:p>
        </p:txBody>
      </p:sp>
      <p:cxnSp>
        <p:nvCxnSpPr>
          <p:cNvPr id="32" name="Straight Connector 31">
            <a:extLst>
              <a:ext uri="{FF2B5EF4-FFF2-40B4-BE49-F238E27FC236}">
                <a16:creationId xmlns:a16="http://schemas.microsoft.com/office/drawing/2014/main" id="{B1FCEEF0-ED18-4AB5-91AD-3C74E23FA55E}"/>
              </a:ext>
            </a:extLst>
          </p:cNvPr>
          <p:cNvCxnSpPr/>
          <p:nvPr/>
        </p:nvCxnSpPr>
        <p:spPr>
          <a:xfrm>
            <a:off x="376219" y="4721149"/>
            <a:ext cx="8373979"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9624EFA5-B614-4AC0-B717-0E80E69FC476}"/>
              </a:ext>
            </a:extLst>
          </p:cNvPr>
          <p:cNvSpPr txBox="1"/>
          <p:nvPr/>
        </p:nvSpPr>
        <p:spPr>
          <a:xfrm>
            <a:off x="376219" y="4721207"/>
            <a:ext cx="1242602" cy="784830"/>
          </a:xfrm>
          <a:prstGeom prst="rect">
            <a:avLst/>
          </a:prstGeom>
          <a:noFill/>
        </p:spPr>
        <p:txBody>
          <a:bodyPr wrap="square" rtlCol="0">
            <a:spAutoFit/>
          </a:bodyPr>
          <a:lstStyle/>
          <a:p>
            <a:pPr defTabSz="685800">
              <a:defRPr/>
            </a:pPr>
            <a:r>
              <a:rPr lang="en-AU" sz="1500" dirty="0">
                <a:solidFill>
                  <a:schemeClr val="bg1"/>
                </a:solidFill>
                <a:latin typeface="Circular Std Black" panose="020B0A04020101010102" pitchFamily="34" charset="0"/>
                <a:cs typeface="Circular Std Black" panose="020B0A04020101010102" pitchFamily="34" charset="0"/>
              </a:rPr>
              <a:t>Approach and desired outcome</a:t>
            </a:r>
          </a:p>
        </p:txBody>
      </p:sp>
      <p:sp>
        <p:nvSpPr>
          <p:cNvPr id="37" name="TextBox 36">
            <a:extLst>
              <a:ext uri="{FF2B5EF4-FFF2-40B4-BE49-F238E27FC236}">
                <a16:creationId xmlns:a16="http://schemas.microsoft.com/office/drawing/2014/main" id="{C263967C-EF98-40FA-B4FE-783E719C80B1}"/>
              </a:ext>
            </a:extLst>
          </p:cNvPr>
          <p:cNvSpPr txBox="1"/>
          <p:nvPr/>
        </p:nvSpPr>
        <p:spPr>
          <a:xfrm>
            <a:off x="1661020" y="2093912"/>
            <a:ext cx="1254775" cy="669414"/>
          </a:xfrm>
          <a:prstGeom prst="rect">
            <a:avLst/>
          </a:prstGeom>
          <a:noFill/>
        </p:spPr>
        <p:txBody>
          <a:bodyPr wrap="square" rtlCol="0">
            <a:spAutoFit/>
          </a:bodyPr>
          <a:lstStyle/>
          <a:p>
            <a:pPr algn="ctr" defTabSz="685800">
              <a:defRPr/>
            </a:pPr>
            <a:r>
              <a:rPr lang="en-AU" sz="750" dirty="0">
                <a:solidFill>
                  <a:schemeClr val="bg1"/>
                </a:solidFill>
                <a:latin typeface="Circular Std Black" panose="020B0A04020101010102" pitchFamily="34" charset="0"/>
                <a:cs typeface="Circular Std Black" panose="020B0A04020101010102" pitchFamily="34" charset="0"/>
              </a:rPr>
              <a:t>Faculty of Arts</a:t>
            </a:r>
          </a:p>
          <a:p>
            <a:pPr algn="ctr" defTabSz="685800">
              <a:defRPr/>
            </a:pPr>
            <a:r>
              <a:rPr lang="en-AU" sz="750" dirty="0">
                <a:solidFill>
                  <a:schemeClr val="bg1"/>
                </a:solidFill>
                <a:latin typeface="Circular Std Black" panose="020B0A04020101010102" pitchFamily="34" charset="0"/>
                <a:cs typeface="Circular Std Black" panose="020B0A04020101010102" pitchFamily="34" charset="0"/>
              </a:rPr>
              <a:t>CAI</a:t>
            </a:r>
          </a:p>
          <a:p>
            <a:pPr algn="ctr" defTabSz="685800">
              <a:defRPr/>
            </a:pPr>
            <a:r>
              <a:rPr lang="en-AU" sz="750" dirty="0">
                <a:solidFill>
                  <a:schemeClr val="bg1"/>
                </a:solidFill>
                <a:latin typeface="Circular Std Black" panose="020B0A04020101010102" pitchFamily="34" charset="0"/>
                <a:cs typeface="Circular Std Black" panose="020B0A04020101010102" pitchFamily="34" charset="0"/>
              </a:rPr>
              <a:t>EDSW</a:t>
            </a:r>
          </a:p>
          <a:p>
            <a:pPr algn="ctr" defTabSz="685800">
              <a:defRPr/>
            </a:pPr>
            <a:r>
              <a:rPr lang="en-AU" sz="750" dirty="0">
                <a:solidFill>
                  <a:schemeClr val="bg1"/>
                </a:solidFill>
                <a:latin typeface="Circular Std Black" panose="020B0A04020101010102" pitchFamily="34" charset="0"/>
                <a:cs typeface="Circular Std Black" panose="020B0A04020101010102" pitchFamily="34" charset="0"/>
              </a:rPr>
              <a:t>(New Faculty)</a:t>
            </a:r>
          </a:p>
          <a:p>
            <a:pPr algn="ctr" defTabSz="685800">
              <a:defRPr/>
            </a:pPr>
            <a:r>
              <a:rPr lang="en-AU" sz="750" dirty="0">
                <a:solidFill>
                  <a:schemeClr val="bg1"/>
                </a:solidFill>
                <a:latin typeface="Circular Std Black" panose="020B0A04020101010102" pitchFamily="34" charset="0"/>
                <a:cs typeface="Circular Std Black" panose="020B0A04020101010102" pitchFamily="34" charset="0"/>
              </a:rPr>
              <a:t>Campus Life</a:t>
            </a:r>
          </a:p>
        </p:txBody>
      </p:sp>
      <p:sp>
        <p:nvSpPr>
          <p:cNvPr id="38" name="TextBox 37">
            <a:extLst>
              <a:ext uri="{FF2B5EF4-FFF2-40B4-BE49-F238E27FC236}">
                <a16:creationId xmlns:a16="http://schemas.microsoft.com/office/drawing/2014/main" id="{5A1AA22A-1525-4328-95B7-CD0BD76FCC2D}"/>
              </a:ext>
            </a:extLst>
          </p:cNvPr>
          <p:cNvSpPr txBox="1"/>
          <p:nvPr/>
        </p:nvSpPr>
        <p:spPr>
          <a:xfrm>
            <a:off x="3207377" y="2200392"/>
            <a:ext cx="925906" cy="207749"/>
          </a:xfrm>
          <a:prstGeom prst="rect">
            <a:avLst/>
          </a:prstGeom>
          <a:noFill/>
        </p:spPr>
        <p:txBody>
          <a:bodyPr wrap="square" rtlCol="0">
            <a:spAutoFit/>
          </a:bodyPr>
          <a:lstStyle/>
          <a:p>
            <a:pPr algn="ctr" defTabSz="685800">
              <a:defRPr/>
            </a:pPr>
            <a:r>
              <a:rPr lang="en-AU" sz="750" dirty="0">
                <a:solidFill>
                  <a:schemeClr val="bg1"/>
                </a:solidFill>
                <a:latin typeface="Circular Std Black" panose="020B0A04020101010102" pitchFamily="34" charset="0"/>
                <a:cs typeface="Circular Std Black" panose="020B0A04020101010102" pitchFamily="34" charset="0"/>
              </a:rPr>
              <a:t>Faculty of Law</a:t>
            </a:r>
          </a:p>
        </p:txBody>
      </p:sp>
      <p:sp>
        <p:nvSpPr>
          <p:cNvPr id="39" name="TextBox 38">
            <a:extLst>
              <a:ext uri="{FF2B5EF4-FFF2-40B4-BE49-F238E27FC236}">
                <a16:creationId xmlns:a16="http://schemas.microsoft.com/office/drawing/2014/main" id="{849ABF92-1AE0-4428-93FF-172DC34C7CF6}"/>
              </a:ext>
            </a:extLst>
          </p:cNvPr>
          <p:cNvSpPr txBox="1"/>
          <p:nvPr/>
        </p:nvSpPr>
        <p:spPr>
          <a:xfrm>
            <a:off x="4487263" y="2125807"/>
            <a:ext cx="1186805" cy="415498"/>
          </a:xfrm>
          <a:prstGeom prst="rect">
            <a:avLst/>
          </a:prstGeom>
          <a:noFill/>
        </p:spPr>
        <p:txBody>
          <a:bodyPr wrap="square" lIns="68580" tIns="34290" rIns="68580" bIns="34290" rtlCol="0" anchor="t">
            <a:spAutoFit/>
          </a:bodyPr>
          <a:lstStyle/>
          <a:p>
            <a:pPr algn="ctr" defTabSz="685800">
              <a:defRPr/>
            </a:pPr>
            <a:r>
              <a:rPr lang="en-AU" sz="750" dirty="0">
                <a:solidFill>
                  <a:schemeClr val="bg1"/>
                </a:solidFill>
                <a:latin typeface="Circular Std Black" panose="020B0A04020101010102" pitchFamily="34" charset="0"/>
              </a:rPr>
              <a:t>Faculty of Law</a:t>
            </a:r>
          </a:p>
          <a:p>
            <a:pPr algn="ctr" defTabSz="685800">
              <a:defRPr/>
            </a:pPr>
            <a:r>
              <a:rPr lang="en-AU" sz="750" dirty="0">
                <a:solidFill>
                  <a:schemeClr val="bg1"/>
                </a:solidFill>
                <a:latin typeface="Circular Std Black" panose="020B0A04020101010102" pitchFamily="34" charset="0"/>
              </a:rPr>
              <a:t>Libraries and Learning Services (LLS)</a:t>
            </a:r>
          </a:p>
        </p:txBody>
      </p:sp>
      <p:sp>
        <p:nvSpPr>
          <p:cNvPr id="40" name="TextBox 39">
            <a:extLst>
              <a:ext uri="{FF2B5EF4-FFF2-40B4-BE49-F238E27FC236}">
                <a16:creationId xmlns:a16="http://schemas.microsoft.com/office/drawing/2014/main" id="{907BCE3E-61E4-4390-80B3-790B9E7B1680}"/>
              </a:ext>
            </a:extLst>
          </p:cNvPr>
          <p:cNvSpPr txBox="1"/>
          <p:nvPr/>
        </p:nvSpPr>
        <p:spPr>
          <a:xfrm>
            <a:off x="5989335" y="2156788"/>
            <a:ext cx="920599" cy="323165"/>
          </a:xfrm>
          <a:prstGeom prst="rect">
            <a:avLst/>
          </a:prstGeom>
          <a:noFill/>
        </p:spPr>
        <p:txBody>
          <a:bodyPr wrap="square" rtlCol="0">
            <a:spAutoFit/>
          </a:bodyPr>
          <a:lstStyle/>
          <a:p>
            <a:pPr algn="ctr" defTabSz="685800">
              <a:defRPr/>
            </a:pPr>
            <a:r>
              <a:rPr lang="en-AU" sz="750" dirty="0">
                <a:solidFill>
                  <a:schemeClr val="bg1"/>
                </a:solidFill>
                <a:latin typeface="Circular Std Black" panose="020B0A04020101010102" pitchFamily="34" charset="0"/>
                <a:cs typeface="Circular Std Black" panose="020B0A04020101010102" pitchFamily="34" charset="0"/>
              </a:rPr>
              <a:t>Campus Life</a:t>
            </a:r>
          </a:p>
          <a:p>
            <a:pPr algn="ctr" defTabSz="685800">
              <a:defRPr/>
            </a:pPr>
            <a:r>
              <a:rPr lang="en-AU" sz="750" dirty="0">
                <a:solidFill>
                  <a:schemeClr val="bg1"/>
                </a:solidFill>
                <a:latin typeface="Circular Std Black" panose="020B0A04020101010102" pitchFamily="34" charset="0"/>
                <a:cs typeface="Circular Std Black" panose="020B0A04020101010102" pitchFamily="34" charset="0"/>
              </a:rPr>
              <a:t>Event Services</a:t>
            </a:r>
          </a:p>
        </p:txBody>
      </p:sp>
      <p:sp>
        <p:nvSpPr>
          <p:cNvPr id="41" name="TextBox 40">
            <a:extLst>
              <a:ext uri="{FF2B5EF4-FFF2-40B4-BE49-F238E27FC236}">
                <a16:creationId xmlns:a16="http://schemas.microsoft.com/office/drawing/2014/main" id="{8485B87E-7372-4FDE-B656-418745F73A7C}"/>
              </a:ext>
            </a:extLst>
          </p:cNvPr>
          <p:cNvSpPr txBox="1"/>
          <p:nvPr/>
        </p:nvSpPr>
        <p:spPr>
          <a:xfrm>
            <a:off x="7152515" y="2098644"/>
            <a:ext cx="1400623" cy="553998"/>
          </a:xfrm>
          <a:prstGeom prst="rect">
            <a:avLst/>
          </a:prstGeom>
          <a:noFill/>
        </p:spPr>
        <p:txBody>
          <a:bodyPr wrap="square" rtlCol="0">
            <a:spAutoFit/>
          </a:bodyPr>
          <a:lstStyle/>
          <a:p>
            <a:pPr algn="ctr" defTabSz="685800">
              <a:defRPr/>
            </a:pPr>
            <a:r>
              <a:rPr lang="en-AU" sz="750" dirty="0">
                <a:solidFill>
                  <a:schemeClr val="bg1"/>
                </a:solidFill>
                <a:latin typeface="Circular Std Black" panose="020B0A04020101010102" pitchFamily="34" charset="0"/>
                <a:cs typeface="Circular Std Black" panose="020B0A04020101010102" pitchFamily="34" charset="0"/>
              </a:rPr>
              <a:t>LLS</a:t>
            </a:r>
          </a:p>
          <a:p>
            <a:pPr algn="ctr" defTabSz="685800">
              <a:defRPr/>
            </a:pPr>
            <a:r>
              <a:rPr lang="en-AU" sz="750" dirty="0">
                <a:solidFill>
                  <a:schemeClr val="bg1"/>
                </a:solidFill>
                <a:latin typeface="Circular Std Black" panose="020B0A04020101010102" pitchFamily="34" charset="0"/>
                <a:cs typeface="Circular Std Black" panose="020B0A04020101010102" pitchFamily="34" charset="0"/>
              </a:rPr>
              <a:t>Campus Life and Student Reps</a:t>
            </a:r>
          </a:p>
          <a:p>
            <a:pPr algn="ctr" defTabSz="685800">
              <a:defRPr/>
            </a:pPr>
            <a:r>
              <a:rPr lang="en-AU" sz="750" dirty="0">
                <a:solidFill>
                  <a:schemeClr val="bg1"/>
                </a:solidFill>
                <a:latin typeface="Circular Std Black" panose="020B0A04020101010102" pitchFamily="34" charset="0"/>
                <a:cs typeface="Circular Std Black" panose="020B0A04020101010102" pitchFamily="34" charset="0"/>
              </a:rPr>
              <a:t>Faculty of Law</a:t>
            </a:r>
          </a:p>
          <a:p>
            <a:pPr algn="ctr" defTabSz="685800">
              <a:defRPr/>
            </a:pPr>
            <a:r>
              <a:rPr lang="en-AU" sz="750" dirty="0">
                <a:solidFill>
                  <a:schemeClr val="bg1"/>
                </a:solidFill>
                <a:latin typeface="Circular Std Black" panose="020B0A04020101010102" pitchFamily="34" charset="0"/>
                <a:cs typeface="Circular Std Black" panose="020B0A04020101010102" pitchFamily="34" charset="0"/>
              </a:rPr>
              <a:t>Student and Academic Services</a:t>
            </a:r>
          </a:p>
        </p:txBody>
      </p:sp>
      <p:sp>
        <p:nvSpPr>
          <p:cNvPr id="42" name="TextBox 41">
            <a:extLst>
              <a:ext uri="{FF2B5EF4-FFF2-40B4-BE49-F238E27FC236}">
                <a16:creationId xmlns:a16="http://schemas.microsoft.com/office/drawing/2014/main" id="{F02383A9-60C8-4515-8900-13FD1B37BF39}"/>
              </a:ext>
            </a:extLst>
          </p:cNvPr>
          <p:cNvSpPr txBox="1"/>
          <p:nvPr/>
        </p:nvSpPr>
        <p:spPr>
          <a:xfrm>
            <a:off x="1563467" y="2971061"/>
            <a:ext cx="1361959" cy="438582"/>
          </a:xfrm>
          <a:prstGeom prst="rect">
            <a:avLst/>
          </a:prstGeom>
          <a:noFill/>
        </p:spPr>
        <p:txBody>
          <a:bodyPr wrap="square" rtlCol="0">
            <a:spAutoFit/>
          </a:bodyPr>
          <a:lstStyle/>
          <a:p>
            <a:pPr algn="ctr" defTabSz="685800">
              <a:defRPr/>
            </a:pPr>
            <a:r>
              <a:rPr lang="en-AU" sz="750" dirty="0">
                <a:solidFill>
                  <a:schemeClr val="bg1"/>
                </a:solidFill>
                <a:latin typeface="Circular Std Black" panose="020B0A04020101010102" pitchFamily="34" charset="0"/>
                <a:cs typeface="Circular Std Black" panose="020B0A04020101010102" pitchFamily="34" charset="0"/>
              </a:rPr>
              <a:t>New Performing Arts theatre facilities  (Replacement of Maidment)</a:t>
            </a:r>
          </a:p>
        </p:txBody>
      </p:sp>
      <p:sp>
        <p:nvSpPr>
          <p:cNvPr id="43" name="TextBox 42">
            <a:extLst>
              <a:ext uri="{FF2B5EF4-FFF2-40B4-BE49-F238E27FC236}">
                <a16:creationId xmlns:a16="http://schemas.microsoft.com/office/drawing/2014/main" id="{B8B1B646-EB82-45ED-BD19-0D6A2B3D5C3D}"/>
              </a:ext>
            </a:extLst>
          </p:cNvPr>
          <p:cNvSpPr txBox="1"/>
          <p:nvPr/>
        </p:nvSpPr>
        <p:spPr>
          <a:xfrm>
            <a:off x="3014067" y="2958220"/>
            <a:ext cx="1361958" cy="438582"/>
          </a:xfrm>
          <a:prstGeom prst="rect">
            <a:avLst/>
          </a:prstGeom>
          <a:noFill/>
        </p:spPr>
        <p:txBody>
          <a:bodyPr wrap="square" rtlCol="0">
            <a:spAutoFit/>
          </a:bodyPr>
          <a:lstStyle/>
          <a:p>
            <a:pPr algn="ctr" defTabSz="685800">
              <a:defRPr/>
            </a:pPr>
            <a:r>
              <a:rPr lang="en-AU" sz="750" dirty="0">
                <a:solidFill>
                  <a:schemeClr val="bg1"/>
                </a:solidFill>
                <a:latin typeface="Circular Std Black" panose="020B0A04020101010102" pitchFamily="34" charset="0"/>
                <a:cs typeface="Circular Std Black" panose="020B0A04020101010102" pitchFamily="34" charset="0"/>
              </a:rPr>
              <a:t>All Faculty of Law operations to be relocated to sector 200 in the City Campus</a:t>
            </a:r>
          </a:p>
        </p:txBody>
      </p:sp>
      <p:sp>
        <p:nvSpPr>
          <p:cNvPr id="44" name="TextBox 43">
            <a:extLst>
              <a:ext uri="{FF2B5EF4-FFF2-40B4-BE49-F238E27FC236}">
                <a16:creationId xmlns:a16="http://schemas.microsoft.com/office/drawing/2014/main" id="{287C769F-A16F-498E-8662-58B76E4F170A}"/>
              </a:ext>
            </a:extLst>
          </p:cNvPr>
          <p:cNvSpPr txBox="1"/>
          <p:nvPr/>
        </p:nvSpPr>
        <p:spPr>
          <a:xfrm>
            <a:off x="4561219" y="2971083"/>
            <a:ext cx="1024381" cy="323165"/>
          </a:xfrm>
          <a:prstGeom prst="rect">
            <a:avLst/>
          </a:prstGeom>
          <a:noFill/>
        </p:spPr>
        <p:txBody>
          <a:bodyPr wrap="square" rtlCol="0">
            <a:spAutoFit/>
          </a:bodyPr>
          <a:lstStyle/>
          <a:p>
            <a:pPr algn="ctr" defTabSz="685800">
              <a:defRPr/>
            </a:pPr>
            <a:r>
              <a:rPr lang="en-AU" sz="750" dirty="0">
                <a:solidFill>
                  <a:schemeClr val="bg1"/>
                </a:solidFill>
                <a:latin typeface="Circular Std Black" panose="020B0A04020101010102" pitchFamily="34" charset="0"/>
                <a:cs typeface="Circular Std Black" panose="020B0A04020101010102" pitchFamily="34" charset="0"/>
              </a:rPr>
              <a:t>A Moot Court will be integral to B230</a:t>
            </a:r>
          </a:p>
        </p:txBody>
      </p:sp>
      <p:sp>
        <p:nvSpPr>
          <p:cNvPr id="46" name="TextBox 45">
            <a:extLst>
              <a:ext uri="{FF2B5EF4-FFF2-40B4-BE49-F238E27FC236}">
                <a16:creationId xmlns:a16="http://schemas.microsoft.com/office/drawing/2014/main" id="{4DBDF327-9155-4DC1-AB31-B6B4A79EEFE6}"/>
              </a:ext>
            </a:extLst>
          </p:cNvPr>
          <p:cNvSpPr txBox="1"/>
          <p:nvPr/>
        </p:nvSpPr>
        <p:spPr>
          <a:xfrm>
            <a:off x="7340941" y="3009243"/>
            <a:ext cx="1164646" cy="323165"/>
          </a:xfrm>
          <a:prstGeom prst="rect">
            <a:avLst/>
          </a:prstGeom>
          <a:noFill/>
        </p:spPr>
        <p:txBody>
          <a:bodyPr wrap="square" rtlCol="0">
            <a:spAutoFit/>
          </a:bodyPr>
          <a:lstStyle/>
          <a:p>
            <a:pPr algn="ctr" defTabSz="685800">
              <a:defRPr/>
            </a:pPr>
            <a:r>
              <a:rPr lang="en-AU" sz="750" dirty="0">
                <a:solidFill>
                  <a:schemeClr val="bg1"/>
                </a:solidFill>
                <a:latin typeface="Circular Std Black" panose="020B0A04020101010102" pitchFamily="34" charset="0"/>
                <a:cs typeface="Circular Std Black" panose="020B0A04020101010102" pitchFamily="34" charset="0"/>
              </a:rPr>
              <a:t>Student-first approach. Bookable spaces</a:t>
            </a:r>
          </a:p>
        </p:txBody>
      </p:sp>
      <p:sp>
        <p:nvSpPr>
          <p:cNvPr id="47" name="TextBox 46">
            <a:extLst>
              <a:ext uri="{FF2B5EF4-FFF2-40B4-BE49-F238E27FC236}">
                <a16:creationId xmlns:a16="http://schemas.microsoft.com/office/drawing/2014/main" id="{E4B75C59-1844-408D-8931-E2B763EC429B}"/>
              </a:ext>
            </a:extLst>
          </p:cNvPr>
          <p:cNvSpPr txBox="1"/>
          <p:nvPr/>
        </p:nvSpPr>
        <p:spPr>
          <a:xfrm>
            <a:off x="1578400" y="4709958"/>
            <a:ext cx="1514144" cy="1361911"/>
          </a:xfrm>
          <a:prstGeom prst="rect">
            <a:avLst/>
          </a:prstGeom>
          <a:noFill/>
        </p:spPr>
        <p:txBody>
          <a:bodyPr wrap="square" rtlCol="0">
            <a:spAutoFit/>
          </a:bodyPr>
          <a:lstStyle/>
          <a:p>
            <a:pPr marL="128588" indent="-128588">
              <a:buFont typeface="Arial" panose="020B0604020202020204" pitchFamily="34" charset="0"/>
              <a:buChar char="•"/>
              <a:defRPr/>
            </a:pPr>
            <a:r>
              <a:rPr lang="en-AU" sz="750" dirty="0">
                <a:solidFill>
                  <a:schemeClr val="bg1"/>
                </a:solidFill>
                <a:latin typeface="Circular Std Black" panose="020B0A04020101010102" pitchFamily="34" charset="0"/>
              </a:rPr>
              <a:t>Review former Maidment Theatre facilities and utilisation</a:t>
            </a:r>
          </a:p>
          <a:p>
            <a:pPr marL="128588" indent="-128588">
              <a:buFont typeface="Arial" panose="020B0604020202020204" pitchFamily="34" charset="0"/>
              <a:buChar char="•"/>
              <a:defRPr/>
            </a:pPr>
            <a:r>
              <a:rPr lang="en-AU" sz="750" dirty="0">
                <a:solidFill>
                  <a:schemeClr val="bg1"/>
                </a:solidFill>
                <a:latin typeface="Circular Std Black" panose="020B0A04020101010102" pitchFamily="34" charset="0"/>
              </a:rPr>
              <a:t>Analyse BAU activities and facilities – how and where are activities being run now, SWOT analysis? </a:t>
            </a:r>
          </a:p>
          <a:p>
            <a:pPr marL="128588" indent="-128588">
              <a:buFont typeface="Arial" panose="020B0604020202020204" pitchFamily="34" charset="0"/>
              <a:buChar char="•"/>
              <a:defRPr/>
            </a:pPr>
            <a:r>
              <a:rPr lang="en-AU" sz="750" dirty="0">
                <a:solidFill>
                  <a:schemeClr val="bg1"/>
                </a:solidFill>
                <a:latin typeface="Circular Std Black" panose="020B0A04020101010102" pitchFamily="34" charset="0"/>
              </a:rPr>
              <a:t>Aspirational function – what would the new facility unlock?</a:t>
            </a:r>
          </a:p>
          <a:p>
            <a:pPr marL="128588" indent="-128588">
              <a:buFont typeface="Arial" panose="020B0604020202020204" pitchFamily="34" charset="0"/>
              <a:buChar char="•"/>
              <a:defRPr/>
            </a:pPr>
            <a:r>
              <a:rPr lang="en-AU" sz="750" dirty="0">
                <a:solidFill>
                  <a:schemeClr val="bg1"/>
                </a:solidFill>
                <a:latin typeface="Circular Std Black" panose="020B0A04020101010102" pitchFamily="34" charset="0"/>
              </a:rPr>
              <a:t>Statement of need for Performing Arts facility.</a:t>
            </a:r>
          </a:p>
        </p:txBody>
      </p:sp>
      <p:sp>
        <p:nvSpPr>
          <p:cNvPr id="48" name="TextBox 47">
            <a:extLst>
              <a:ext uri="{FF2B5EF4-FFF2-40B4-BE49-F238E27FC236}">
                <a16:creationId xmlns:a16="http://schemas.microsoft.com/office/drawing/2014/main" id="{EBEBD2B7-B0FC-4493-AFC4-641D660D382F}"/>
              </a:ext>
            </a:extLst>
          </p:cNvPr>
          <p:cNvSpPr txBox="1"/>
          <p:nvPr/>
        </p:nvSpPr>
        <p:spPr>
          <a:xfrm>
            <a:off x="2988632" y="3489134"/>
            <a:ext cx="1449446" cy="1015663"/>
          </a:xfrm>
          <a:prstGeom prst="rect">
            <a:avLst/>
          </a:prstGeom>
          <a:noFill/>
        </p:spPr>
        <p:txBody>
          <a:bodyPr wrap="square" rtlCol="0">
            <a:spAutoFit/>
          </a:bodyPr>
          <a:lstStyle>
            <a:defPPr>
              <a:defRPr lang="en-US"/>
            </a:defPPr>
            <a:lvl1pPr marL="171450" marR="0" indent="-171450" fontAlgn="auto">
              <a:lnSpc>
                <a:spcPct val="100000"/>
              </a:lnSpc>
              <a:spcBef>
                <a:spcPts val="0"/>
              </a:spcBef>
              <a:spcAft>
                <a:spcPts val="0"/>
              </a:spcAft>
              <a:buClrTx/>
              <a:buSzTx/>
              <a:buFont typeface="Arial" panose="020B0604020202020204" pitchFamily="34" charset="0"/>
              <a:buChar char="•"/>
              <a:tabLst/>
              <a:defRPr sz="1000">
                <a:solidFill>
                  <a:srgbClr val="E7E6E6">
                    <a:lumMod val="50000"/>
                  </a:srgbClr>
                </a:solidFill>
                <a:latin typeface="Circular Std Black" panose="020B0A04020101010102" pitchFamily="34" charset="0"/>
              </a:defRPr>
            </a:lvl1pPr>
          </a:lstStyle>
          <a:p>
            <a:r>
              <a:rPr lang="en-AU" sz="750" dirty="0">
                <a:solidFill>
                  <a:schemeClr val="bg1"/>
                </a:solidFill>
              </a:rPr>
              <a:t>Relocation of faculty operations.</a:t>
            </a:r>
          </a:p>
          <a:p>
            <a:r>
              <a:rPr lang="en-AU" sz="750" dirty="0">
                <a:solidFill>
                  <a:schemeClr val="bg1"/>
                </a:solidFill>
              </a:rPr>
              <a:t>Identification of specific requirements. </a:t>
            </a:r>
          </a:p>
          <a:p>
            <a:r>
              <a:rPr lang="en-AU" sz="750" dirty="0">
                <a:solidFill>
                  <a:schemeClr val="bg1"/>
                </a:solidFill>
              </a:rPr>
              <a:t>Opportunities to use space differently</a:t>
            </a:r>
          </a:p>
          <a:p>
            <a:r>
              <a:rPr lang="en-AU" sz="750" dirty="0">
                <a:solidFill>
                  <a:schemeClr val="bg1"/>
                </a:solidFill>
              </a:rPr>
              <a:t>Visibility of the Faculty at lower levels of the building.</a:t>
            </a:r>
          </a:p>
        </p:txBody>
      </p:sp>
      <p:sp>
        <p:nvSpPr>
          <p:cNvPr id="49" name="TextBox 48">
            <a:extLst>
              <a:ext uri="{FF2B5EF4-FFF2-40B4-BE49-F238E27FC236}">
                <a16:creationId xmlns:a16="http://schemas.microsoft.com/office/drawing/2014/main" id="{03C1EBA1-0BC2-4F2B-A6BB-2C0536CF5841}"/>
              </a:ext>
            </a:extLst>
          </p:cNvPr>
          <p:cNvSpPr txBox="1"/>
          <p:nvPr/>
        </p:nvSpPr>
        <p:spPr>
          <a:xfrm>
            <a:off x="4415782" y="4699704"/>
            <a:ext cx="1400624" cy="1246495"/>
          </a:xfrm>
          <a:prstGeom prst="rect">
            <a:avLst/>
          </a:prstGeom>
          <a:noFill/>
        </p:spPr>
        <p:txBody>
          <a:bodyPr wrap="square" rtlCol="0">
            <a:spAutoFit/>
          </a:bodyPr>
          <a:lstStyle/>
          <a:p>
            <a:pPr marL="128588" indent="-128588">
              <a:buFont typeface="Arial" panose="020B0604020202020204" pitchFamily="34" charset="0"/>
              <a:buChar char="•"/>
              <a:defRPr/>
            </a:pPr>
            <a:r>
              <a:rPr lang="en-AU" sz="750" dirty="0">
                <a:solidFill>
                  <a:schemeClr val="bg1"/>
                </a:solidFill>
                <a:latin typeface="Circular Std Black" panose="020B0A04020101010102" pitchFamily="34" charset="0"/>
              </a:rPr>
              <a:t>Review of current space requirements and utilisation.</a:t>
            </a:r>
          </a:p>
          <a:p>
            <a:pPr marL="128588" indent="-128588">
              <a:buFont typeface="Arial" panose="020B0604020202020204" pitchFamily="34" charset="0"/>
              <a:buChar char="•"/>
              <a:defRPr/>
            </a:pPr>
            <a:r>
              <a:rPr lang="en-AU" sz="750" dirty="0">
                <a:solidFill>
                  <a:schemeClr val="bg1"/>
                </a:solidFill>
                <a:latin typeface="Circular Std Black" panose="020B0A04020101010102" pitchFamily="34" charset="0"/>
              </a:rPr>
              <a:t>What international precedents should we consider? </a:t>
            </a:r>
          </a:p>
          <a:p>
            <a:pPr marL="128588" indent="-128588">
              <a:buFont typeface="Arial" panose="020B0604020202020204" pitchFamily="34" charset="0"/>
              <a:buChar char="•"/>
              <a:defRPr/>
            </a:pPr>
            <a:r>
              <a:rPr lang="en-AU" sz="750" dirty="0">
                <a:solidFill>
                  <a:schemeClr val="bg1"/>
                </a:solidFill>
                <a:latin typeface="Circular Std Black" panose="020B0A04020101010102" pitchFamily="34" charset="0"/>
              </a:rPr>
              <a:t>Are there emerging requirements?</a:t>
            </a:r>
          </a:p>
          <a:p>
            <a:pPr marL="128588" indent="-128588">
              <a:buFont typeface="Arial" panose="020B0604020202020204" pitchFamily="34" charset="0"/>
              <a:buChar char="•"/>
              <a:defRPr/>
            </a:pPr>
            <a:r>
              <a:rPr lang="en-AU" sz="750" dirty="0">
                <a:solidFill>
                  <a:schemeClr val="bg1"/>
                </a:solidFill>
                <a:latin typeface="Circular Std Black" panose="020B0A04020101010102" pitchFamily="34" charset="0"/>
              </a:rPr>
              <a:t>Statement of need for the Moot Court.</a:t>
            </a:r>
          </a:p>
        </p:txBody>
      </p:sp>
      <p:sp>
        <p:nvSpPr>
          <p:cNvPr id="50" name="TextBox 49">
            <a:extLst>
              <a:ext uri="{FF2B5EF4-FFF2-40B4-BE49-F238E27FC236}">
                <a16:creationId xmlns:a16="http://schemas.microsoft.com/office/drawing/2014/main" id="{95A7B576-48B7-4A78-87EC-99BB51BAE435}"/>
              </a:ext>
            </a:extLst>
          </p:cNvPr>
          <p:cNvSpPr txBox="1"/>
          <p:nvPr/>
        </p:nvSpPr>
        <p:spPr>
          <a:xfrm>
            <a:off x="5804671" y="3480741"/>
            <a:ext cx="1593515" cy="1015663"/>
          </a:xfrm>
          <a:prstGeom prst="rect">
            <a:avLst/>
          </a:prstGeom>
          <a:noFill/>
        </p:spPr>
        <p:txBody>
          <a:bodyPr wrap="square" rtlCol="0">
            <a:spAutoFit/>
          </a:bodyPr>
          <a:lstStyle/>
          <a:p>
            <a:pPr marL="128588" indent="-128588">
              <a:buFont typeface="Arial" panose="020B0604020202020204" pitchFamily="34" charset="0"/>
              <a:buChar char="•"/>
              <a:defRPr/>
            </a:pPr>
            <a:r>
              <a:rPr lang="en-AU" sz="750" dirty="0">
                <a:solidFill>
                  <a:schemeClr val="bg1"/>
                </a:solidFill>
                <a:latin typeface="Circular Std Black" panose="020B0A04020101010102" pitchFamily="34" charset="0"/>
              </a:rPr>
              <a:t>Theatre space aspirations.</a:t>
            </a:r>
          </a:p>
          <a:p>
            <a:pPr marL="128588" indent="-128588">
              <a:buFont typeface="Arial" panose="020B0604020202020204" pitchFamily="34" charset="0"/>
              <a:buChar char="•"/>
              <a:defRPr/>
            </a:pPr>
            <a:r>
              <a:rPr lang="en-AU" sz="750" dirty="0">
                <a:solidFill>
                  <a:schemeClr val="bg1"/>
                </a:solidFill>
                <a:latin typeface="Circular Std Black" panose="020B0A04020101010102" pitchFamily="34" charset="0"/>
              </a:rPr>
              <a:t>Café requirements.</a:t>
            </a:r>
          </a:p>
          <a:p>
            <a:pPr marL="128588" indent="-128588">
              <a:buFont typeface="Arial" panose="020B0604020202020204" pitchFamily="34" charset="0"/>
              <a:buChar char="•"/>
              <a:defRPr/>
            </a:pPr>
            <a:r>
              <a:rPr lang="en-AU" sz="750" dirty="0">
                <a:solidFill>
                  <a:schemeClr val="bg1"/>
                </a:solidFill>
                <a:latin typeface="Circular Std Black" panose="020B0A04020101010102" pitchFamily="34" charset="0"/>
              </a:rPr>
              <a:t>Communal open-plan areas.</a:t>
            </a:r>
          </a:p>
          <a:p>
            <a:pPr marL="128588" indent="-128588">
              <a:buFont typeface="Arial" panose="020B0604020202020204" pitchFamily="34" charset="0"/>
              <a:buChar char="•"/>
              <a:defRPr/>
            </a:pPr>
            <a:r>
              <a:rPr lang="en-AU" sz="750" dirty="0">
                <a:solidFill>
                  <a:schemeClr val="bg1"/>
                </a:solidFill>
                <a:latin typeface="Circular Std Black" panose="020B0A04020101010102" pitchFamily="34" charset="0"/>
              </a:rPr>
              <a:t>Activating Wynyard St for events.</a:t>
            </a:r>
          </a:p>
          <a:p>
            <a:pPr marL="128588" indent="-128588">
              <a:buFont typeface="Arial" panose="020B0604020202020204" pitchFamily="34" charset="0"/>
              <a:buChar char="•"/>
              <a:defRPr/>
            </a:pPr>
            <a:r>
              <a:rPr lang="en-AU" sz="750" dirty="0">
                <a:solidFill>
                  <a:schemeClr val="bg1"/>
                </a:solidFill>
                <a:latin typeface="Circular Std Black" panose="020B0A04020101010102" pitchFamily="34" charset="0"/>
              </a:rPr>
              <a:t>Revenue generation opportunities.</a:t>
            </a:r>
          </a:p>
          <a:p>
            <a:pPr marL="128588" indent="-128588">
              <a:buFont typeface="Arial" panose="020B0604020202020204" pitchFamily="34" charset="0"/>
              <a:buChar char="•"/>
              <a:defRPr/>
            </a:pPr>
            <a:r>
              <a:rPr lang="en-AU" sz="750" dirty="0">
                <a:solidFill>
                  <a:schemeClr val="bg1"/>
                </a:solidFill>
                <a:latin typeface="Circular Std Black" panose="020B0A04020101010102" pitchFamily="34" charset="0"/>
              </a:rPr>
              <a:t>Identification of priorities.</a:t>
            </a:r>
          </a:p>
        </p:txBody>
      </p:sp>
      <p:sp>
        <p:nvSpPr>
          <p:cNvPr id="51" name="TextBox 50">
            <a:extLst>
              <a:ext uri="{FF2B5EF4-FFF2-40B4-BE49-F238E27FC236}">
                <a16:creationId xmlns:a16="http://schemas.microsoft.com/office/drawing/2014/main" id="{112CD3EC-0B7D-4779-B26A-E8CFA476CBA5}"/>
              </a:ext>
            </a:extLst>
          </p:cNvPr>
          <p:cNvSpPr txBox="1"/>
          <p:nvPr/>
        </p:nvSpPr>
        <p:spPr>
          <a:xfrm>
            <a:off x="7268221" y="3475909"/>
            <a:ext cx="1400624" cy="1015663"/>
          </a:xfrm>
          <a:prstGeom prst="rect">
            <a:avLst/>
          </a:prstGeom>
          <a:noFill/>
        </p:spPr>
        <p:txBody>
          <a:bodyPr wrap="square" rtlCol="0">
            <a:spAutoFit/>
          </a:bodyPr>
          <a:lstStyle/>
          <a:p>
            <a:pPr marL="128588" indent="-128588">
              <a:buFont typeface="Arial" panose="020B0604020202020204" pitchFamily="34" charset="0"/>
              <a:buChar char="•"/>
              <a:defRPr/>
            </a:pPr>
            <a:r>
              <a:rPr lang="en-AU" sz="750" dirty="0">
                <a:solidFill>
                  <a:schemeClr val="bg1"/>
                </a:solidFill>
                <a:latin typeface="Circular Std Black" panose="020B0A04020101010102" pitchFamily="34" charset="0"/>
              </a:rPr>
              <a:t>Identification of types of spaces desired.</a:t>
            </a:r>
          </a:p>
          <a:p>
            <a:pPr marL="128588" indent="-128588">
              <a:buFont typeface="Arial" panose="020B0604020202020204" pitchFamily="34" charset="0"/>
              <a:buChar char="•"/>
              <a:defRPr/>
            </a:pPr>
            <a:r>
              <a:rPr lang="en-AU" sz="750" dirty="0">
                <a:solidFill>
                  <a:schemeClr val="bg1"/>
                </a:solidFill>
                <a:latin typeface="Circular Std Black" panose="020B0A04020101010102" pitchFamily="34" charset="0"/>
              </a:rPr>
              <a:t>Equity.</a:t>
            </a:r>
          </a:p>
          <a:p>
            <a:pPr marL="128588" indent="-128588">
              <a:buFont typeface="Arial" panose="020B0604020202020204" pitchFamily="34" charset="0"/>
              <a:buChar char="•"/>
              <a:defRPr/>
            </a:pPr>
            <a:r>
              <a:rPr lang="en-AU" sz="750" dirty="0">
                <a:solidFill>
                  <a:schemeClr val="bg1"/>
                </a:solidFill>
                <a:latin typeface="Circular Std Black" panose="020B0A04020101010102" pitchFamily="34" charset="0"/>
              </a:rPr>
              <a:t>Accessibility.</a:t>
            </a:r>
          </a:p>
          <a:p>
            <a:pPr marL="128588" indent="-128588">
              <a:buFont typeface="Arial" panose="020B0604020202020204" pitchFamily="34" charset="0"/>
              <a:buChar char="•"/>
              <a:defRPr/>
            </a:pPr>
            <a:r>
              <a:rPr lang="en-AU" sz="750" dirty="0">
                <a:solidFill>
                  <a:schemeClr val="bg1"/>
                </a:solidFill>
                <a:latin typeface="Circular Std Black" panose="020B0A04020101010102" pitchFamily="34" charset="0"/>
              </a:rPr>
              <a:t>Distinctive sense of place.</a:t>
            </a:r>
          </a:p>
          <a:p>
            <a:pPr marL="128588" indent="-128588">
              <a:buFont typeface="Arial" panose="020B0604020202020204" pitchFamily="34" charset="0"/>
              <a:buChar char="•"/>
              <a:defRPr/>
            </a:pPr>
            <a:r>
              <a:rPr lang="en-AU" sz="750" dirty="0">
                <a:solidFill>
                  <a:schemeClr val="bg1"/>
                </a:solidFill>
                <a:latin typeface="Circular Std Black" panose="020B0A04020101010102" pitchFamily="34" charset="0"/>
              </a:rPr>
              <a:t>Flexible and capable space</a:t>
            </a:r>
            <a:r>
              <a:rPr lang="en-AU" sz="750" dirty="0">
                <a:solidFill>
                  <a:schemeClr val="bg1"/>
                </a:solidFill>
                <a:latin typeface="Arial Nova Cond Light" panose="020B0306020202020204" pitchFamily="34" charset="0"/>
              </a:rPr>
              <a:t>s.</a:t>
            </a:r>
          </a:p>
          <a:p>
            <a:pPr marL="128588" indent="-128588">
              <a:buFont typeface="Arial" panose="020B0604020202020204" pitchFamily="34" charset="0"/>
              <a:buChar char="•"/>
              <a:defRPr/>
            </a:pPr>
            <a:r>
              <a:rPr lang="en-AU" sz="750" dirty="0">
                <a:solidFill>
                  <a:schemeClr val="bg1"/>
                </a:solidFill>
                <a:latin typeface="Circular Std Black" panose="020B0A04020101010102" pitchFamily="34" charset="0"/>
              </a:rPr>
              <a:t>Utilisation profiles. </a:t>
            </a:r>
          </a:p>
        </p:txBody>
      </p:sp>
      <p:sp>
        <p:nvSpPr>
          <p:cNvPr id="52" name="TextBox 51">
            <a:extLst>
              <a:ext uri="{FF2B5EF4-FFF2-40B4-BE49-F238E27FC236}">
                <a16:creationId xmlns:a16="http://schemas.microsoft.com/office/drawing/2014/main" id="{BE2C9815-C2DC-4BEA-B667-FD345EE198B4}"/>
              </a:ext>
            </a:extLst>
          </p:cNvPr>
          <p:cNvSpPr txBox="1"/>
          <p:nvPr/>
        </p:nvSpPr>
        <p:spPr>
          <a:xfrm>
            <a:off x="1584029" y="3500494"/>
            <a:ext cx="1361960" cy="900246"/>
          </a:xfrm>
          <a:prstGeom prst="rect">
            <a:avLst/>
          </a:prstGeom>
          <a:noFill/>
        </p:spPr>
        <p:txBody>
          <a:bodyPr wrap="square" rtlCol="0">
            <a:spAutoFit/>
          </a:bodyPr>
          <a:lstStyle/>
          <a:p>
            <a:pPr marL="128588" indent="-128588" defTabSz="685800">
              <a:buFont typeface="Arial" panose="020B0604020202020204" pitchFamily="34" charset="0"/>
              <a:buChar char="•"/>
              <a:defRPr/>
            </a:pPr>
            <a:r>
              <a:rPr lang="en-AU" sz="750" dirty="0">
                <a:solidFill>
                  <a:schemeClr val="bg1"/>
                </a:solidFill>
                <a:latin typeface="Circular Std Black" panose="020B0A04020101010102" pitchFamily="34" charset="0"/>
              </a:rPr>
              <a:t>Performing Arts teaching space and venue requirements</a:t>
            </a:r>
          </a:p>
          <a:p>
            <a:pPr marL="128588" indent="-128588" defTabSz="685800">
              <a:buFont typeface="Arial" panose="020B0604020202020204" pitchFamily="34" charset="0"/>
              <a:buChar char="•"/>
              <a:defRPr/>
            </a:pPr>
            <a:r>
              <a:rPr lang="en-AU" sz="750" dirty="0">
                <a:solidFill>
                  <a:schemeClr val="bg1"/>
                </a:solidFill>
                <a:latin typeface="Circular Std Black" panose="020B0A04020101010102" pitchFamily="34" charset="0"/>
              </a:rPr>
              <a:t>Flexibility of space</a:t>
            </a:r>
          </a:p>
          <a:p>
            <a:pPr marL="128588" indent="-128588" defTabSz="685800">
              <a:buFont typeface="Arial" panose="020B0604020202020204" pitchFamily="34" charset="0"/>
              <a:buChar char="•"/>
              <a:defRPr/>
            </a:pPr>
            <a:r>
              <a:rPr lang="en-AU" sz="750" dirty="0">
                <a:solidFill>
                  <a:schemeClr val="bg1"/>
                </a:solidFill>
                <a:latin typeface="Circular Std Black" panose="020B0A04020101010102" pitchFamily="34" charset="0"/>
              </a:rPr>
              <a:t>Utilisation profile</a:t>
            </a:r>
          </a:p>
          <a:p>
            <a:pPr marL="128588" indent="-128588">
              <a:buFont typeface="Arial" panose="020B0604020202020204" pitchFamily="34" charset="0"/>
              <a:buChar char="•"/>
              <a:defRPr/>
            </a:pPr>
            <a:r>
              <a:rPr lang="en-AU" sz="750" dirty="0">
                <a:solidFill>
                  <a:schemeClr val="bg1"/>
                </a:solidFill>
                <a:latin typeface="Circular Std Black" panose="020B0A04020101010102" pitchFamily="34" charset="0"/>
              </a:rPr>
              <a:t>Revenue generation considerations</a:t>
            </a:r>
          </a:p>
        </p:txBody>
      </p:sp>
      <p:sp>
        <p:nvSpPr>
          <p:cNvPr id="53" name="TextBox 52">
            <a:extLst>
              <a:ext uri="{FF2B5EF4-FFF2-40B4-BE49-F238E27FC236}">
                <a16:creationId xmlns:a16="http://schemas.microsoft.com/office/drawing/2014/main" id="{DBEE5857-FD33-4311-A8DE-BDE63EF860DA}"/>
              </a:ext>
            </a:extLst>
          </p:cNvPr>
          <p:cNvSpPr txBox="1"/>
          <p:nvPr/>
        </p:nvSpPr>
        <p:spPr>
          <a:xfrm>
            <a:off x="2988632" y="4701950"/>
            <a:ext cx="1449446" cy="1361911"/>
          </a:xfrm>
          <a:prstGeom prst="rect">
            <a:avLst/>
          </a:prstGeom>
          <a:noFill/>
        </p:spPr>
        <p:txBody>
          <a:bodyPr wrap="square" rtlCol="0">
            <a:spAutoFit/>
          </a:bodyPr>
          <a:lstStyle/>
          <a:p>
            <a:pPr marL="128588" indent="-128588">
              <a:buFont typeface="Arial" panose="020B0604020202020204" pitchFamily="34" charset="0"/>
              <a:buChar char="•"/>
              <a:defRPr/>
            </a:pPr>
            <a:r>
              <a:rPr lang="en-US" sz="750" dirty="0">
                <a:solidFill>
                  <a:schemeClr val="bg1"/>
                </a:solidFill>
                <a:latin typeface="Circular Std Black" panose="020B0A04020101010102" pitchFamily="34" charset="0"/>
              </a:rPr>
              <a:t>Davis Law Library relocated within LLS</a:t>
            </a:r>
          </a:p>
          <a:p>
            <a:pPr marL="128588" indent="-128588">
              <a:buFont typeface="Arial" panose="020B0604020202020204" pitchFamily="34" charset="0"/>
              <a:buChar char="•"/>
              <a:defRPr/>
            </a:pPr>
            <a:r>
              <a:rPr lang="en-AU" sz="750" dirty="0">
                <a:solidFill>
                  <a:schemeClr val="bg1"/>
                </a:solidFill>
                <a:latin typeface="Circular Std Black" panose="020B0A04020101010102" pitchFamily="34" charset="0"/>
              </a:rPr>
              <a:t>Review faculty plan (size, shape and composition), future pedagogical delivery methods, academic office space requirements. </a:t>
            </a:r>
          </a:p>
          <a:p>
            <a:pPr marL="128588" indent="-128588">
              <a:buFont typeface="Arial" panose="020B0604020202020204" pitchFamily="34" charset="0"/>
              <a:buChar char="•"/>
              <a:defRPr/>
            </a:pPr>
            <a:r>
              <a:rPr lang="en-AU" sz="750" dirty="0">
                <a:solidFill>
                  <a:schemeClr val="bg1"/>
                </a:solidFill>
                <a:latin typeface="Circular Std Black" panose="020B0A04020101010102" pitchFamily="34" charset="0"/>
              </a:rPr>
              <a:t>Overlay future of space design principles.</a:t>
            </a:r>
          </a:p>
          <a:p>
            <a:pPr marL="128588" indent="-128588">
              <a:buFont typeface="Arial" panose="020B0604020202020204" pitchFamily="34" charset="0"/>
              <a:buChar char="•"/>
              <a:defRPr/>
            </a:pPr>
            <a:r>
              <a:rPr lang="en-AU" sz="750" dirty="0">
                <a:solidFill>
                  <a:schemeClr val="bg1"/>
                </a:solidFill>
                <a:latin typeface="Circular Std Black" panose="020B0A04020101010102" pitchFamily="34" charset="0"/>
              </a:rPr>
              <a:t>Statement of need for the faculty of Law.</a:t>
            </a:r>
          </a:p>
        </p:txBody>
      </p:sp>
      <p:sp>
        <p:nvSpPr>
          <p:cNvPr id="54" name="TextBox 53">
            <a:extLst>
              <a:ext uri="{FF2B5EF4-FFF2-40B4-BE49-F238E27FC236}">
                <a16:creationId xmlns:a16="http://schemas.microsoft.com/office/drawing/2014/main" id="{177DE05A-9C5C-40E1-9FF9-86E1984DC2E1}"/>
              </a:ext>
            </a:extLst>
          </p:cNvPr>
          <p:cNvSpPr txBox="1"/>
          <p:nvPr/>
        </p:nvSpPr>
        <p:spPr>
          <a:xfrm>
            <a:off x="4404048" y="3471535"/>
            <a:ext cx="1400624" cy="1246495"/>
          </a:xfrm>
          <a:prstGeom prst="rect">
            <a:avLst/>
          </a:prstGeom>
          <a:noFill/>
        </p:spPr>
        <p:txBody>
          <a:bodyPr wrap="square" rtlCol="0">
            <a:spAutoFit/>
          </a:bodyPr>
          <a:lstStyle/>
          <a:p>
            <a:pPr marL="128588" indent="-128588">
              <a:buFont typeface="Arial" panose="020B0604020202020204" pitchFamily="34" charset="0"/>
              <a:buChar char="•"/>
              <a:defRPr/>
            </a:pPr>
            <a:r>
              <a:rPr lang="en-AU" sz="750" dirty="0">
                <a:solidFill>
                  <a:schemeClr val="bg1"/>
                </a:solidFill>
                <a:latin typeface="Circular Std Black" panose="020B0A04020101010102" pitchFamily="34" charset="0"/>
              </a:rPr>
              <a:t>Requirements for Moot Court facilities and aesthetics.</a:t>
            </a:r>
          </a:p>
          <a:p>
            <a:pPr marL="128588" indent="-128588">
              <a:buFont typeface="Arial" panose="020B0604020202020204" pitchFamily="34" charset="0"/>
              <a:buChar char="•"/>
              <a:defRPr/>
            </a:pPr>
            <a:r>
              <a:rPr lang="en-AU" sz="750" dirty="0">
                <a:solidFill>
                  <a:schemeClr val="bg1"/>
                </a:solidFill>
                <a:latin typeface="Circular Std Black" panose="020B0A04020101010102" pitchFamily="34" charset="0"/>
              </a:rPr>
              <a:t>Opportunities for generating revenue (commercially bookable space for events, for filming)? </a:t>
            </a:r>
          </a:p>
          <a:p>
            <a:pPr defTabSz="685800">
              <a:defRPr/>
            </a:pPr>
            <a:endParaRPr lang="en-AU" sz="750" dirty="0">
              <a:solidFill>
                <a:schemeClr val="bg1"/>
              </a:solidFill>
              <a:latin typeface="Arial Nova Cond Light" panose="020B0306020202020204" pitchFamily="34" charset="0"/>
            </a:endParaRPr>
          </a:p>
          <a:p>
            <a:pPr defTabSz="685800">
              <a:defRPr/>
            </a:pPr>
            <a:endParaRPr lang="en-AU" sz="750" dirty="0">
              <a:solidFill>
                <a:schemeClr val="bg1"/>
              </a:solidFill>
              <a:latin typeface="Arial Nova Cond Light" panose="020B0306020202020204" pitchFamily="34" charset="0"/>
            </a:endParaRPr>
          </a:p>
        </p:txBody>
      </p:sp>
      <p:sp>
        <p:nvSpPr>
          <p:cNvPr id="55" name="TextBox 54">
            <a:extLst>
              <a:ext uri="{FF2B5EF4-FFF2-40B4-BE49-F238E27FC236}">
                <a16:creationId xmlns:a16="http://schemas.microsoft.com/office/drawing/2014/main" id="{73EEB1AF-E775-429D-9BF4-164FAB2C461A}"/>
              </a:ext>
            </a:extLst>
          </p:cNvPr>
          <p:cNvSpPr txBox="1"/>
          <p:nvPr/>
        </p:nvSpPr>
        <p:spPr>
          <a:xfrm>
            <a:off x="5804672" y="4705888"/>
            <a:ext cx="1507190" cy="1131079"/>
          </a:xfrm>
          <a:prstGeom prst="rect">
            <a:avLst/>
          </a:prstGeom>
          <a:noFill/>
        </p:spPr>
        <p:txBody>
          <a:bodyPr wrap="square" rtlCol="0">
            <a:spAutoFit/>
          </a:bodyPr>
          <a:lstStyle/>
          <a:p>
            <a:pPr marL="128588" indent="-128588">
              <a:buFont typeface="Arial" panose="020B0604020202020204" pitchFamily="34" charset="0"/>
              <a:buChar char="•"/>
              <a:defRPr/>
            </a:pPr>
            <a:r>
              <a:rPr lang="en-AU" sz="750" dirty="0">
                <a:solidFill>
                  <a:schemeClr val="bg1"/>
                </a:solidFill>
                <a:latin typeface="Circular Std Black" panose="020B0A04020101010102" pitchFamily="34" charset="0"/>
              </a:rPr>
              <a:t>Determine the level of ambition and potential for revenue generation.</a:t>
            </a:r>
          </a:p>
          <a:p>
            <a:pPr marL="128588" indent="-128588">
              <a:buFont typeface="Arial" panose="020B0604020202020204" pitchFamily="34" charset="0"/>
              <a:buChar char="•"/>
              <a:defRPr/>
            </a:pPr>
            <a:r>
              <a:rPr lang="en-AU" sz="750" dirty="0">
                <a:solidFill>
                  <a:schemeClr val="bg1"/>
                </a:solidFill>
                <a:latin typeface="Circular Std Black" panose="020B0A04020101010102" pitchFamily="34" charset="0"/>
              </a:rPr>
              <a:t>Determine the priority between faculty operations and complementary activities.</a:t>
            </a:r>
          </a:p>
          <a:p>
            <a:pPr marL="128588" indent="-128588">
              <a:buFont typeface="Arial" panose="020B0604020202020204" pitchFamily="34" charset="0"/>
              <a:buChar char="•"/>
              <a:defRPr/>
            </a:pPr>
            <a:r>
              <a:rPr lang="en-AU" sz="750" dirty="0">
                <a:solidFill>
                  <a:schemeClr val="bg1"/>
                </a:solidFill>
                <a:latin typeface="Circular Std Black" panose="020B0A04020101010102" pitchFamily="34" charset="0"/>
              </a:rPr>
              <a:t>Statement of need for Campus Life events and functions.</a:t>
            </a:r>
          </a:p>
        </p:txBody>
      </p:sp>
      <p:sp>
        <p:nvSpPr>
          <p:cNvPr id="56" name="TextBox 55">
            <a:extLst>
              <a:ext uri="{FF2B5EF4-FFF2-40B4-BE49-F238E27FC236}">
                <a16:creationId xmlns:a16="http://schemas.microsoft.com/office/drawing/2014/main" id="{C82759F3-050E-4025-903F-12FE87B6716A}"/>
              </a:ext>
            </a:extLst>
          </p:cNvPr>
          <p:cNvSpPr txBox="1"/>
          <p:nvPr/>
        </p:nvSpPr>
        <p:spPr>
          <a:xfrm>
            <a:off x="7264177" y="4698549"/>
            <a:ext cx="1605500" cy="1246495"/>
          </a:xfrm>
          <a:prstGeom prst="rect">
            <a:avLst/>
          </a:prstGeom>
          <a:noFill/>
        </p:spPr>
        <p:txBody>
          <a:bodyPr wrap="square" rtlCol="0">
            <a:spAutoFit/>
          </a:bodyPr>
          <a:lstStyle/>
          <a:p>
            <a:pPr marL="128588" indent="-128588">
              <a:buFont typeface="Arial" panose="020B0604020202020204" pitchFamily="34" charset="0"/>
              <a:buChar char="•"/>
              <a:defRPr/>
            </a:pPr>
            <a:r>
              <a:rPr lang="en-AU" sz="750" dirty="0">
                <a:solidFill>
                  <a:schemeClr val="bg1"/>
                </a:solidFill>
                <a:latin typeface="Circular Std Black" panose="020B0A04020101010102" pitchFamily="34" charset="0"/>
              </a:rPr>
              <a:t>What are student expectations on space functionality and availability?</a:t>
            </a:r>
          </a:p>
          <a:p>
            <a:pPr marL="128588" indent="-128588">
              <a:buFont typeface="Arial" panose="020B0604020202020204" pitchFamily="34" charset="0"/>
              <a:buChar char="•"/>
              <a:defRPr/>
            </a:pPr>
            <a:r>
              <a:rPr lang="en-AU" sz="750" dirty="0">
                <a:solidFill>
                  <a:schemeClr val="bg1"/>
                </a:solidFill>
                <a:latin typeface="Circular Std Black" panose="020B0A04020101010102" pitchFamily="34" charset="0"/>
              </a:rPr>
              <a:t>What does Brilliant basics mean to the student cohort?</a:t>
            </a:r>
          </a:p>
          <a:p>
            <a:pPr marL="128588" indent="-128588">
              <a:buFont typeface="Arial" panose="020B0604020202020204" pitchFamily="34" charset="0"/>
              <a:buChar char="•"/>
              <a:defRPr/>
            </a:pPr>
            <a:r>
              <a:rPr lang="en-AU" sz="750" dirty="0">
                <a:solidFill>
                  <a:schemeClr val="bg1"/>
                </a:solidFill>
                <a:latin typeface="Circular Std Black" panose="020B0A04020101010102" pitchFamily="34" charset="0"/>
              </a:rPr>
              <a:t>Communal space requirements.</a:t>
            </a:r>
          </a:p>
          <a:p>
            <a:pPr marL="128588" indent="-128588">
              <a:buFont typeface="Arial" panose="020B0604020202020204" pitchFamily="34" charset="0"/>
              <a:buChar char="•"/>
              <a:defRPr/>
            </a:pPr>
            <a:r>
              <a:rPr lang="en-AU" sz="750" dirty="0">
                <a:solidFill>
                  <a:schemeClr val="bg1"/>
                </a:solidFill>
                <a:latin typeface="Circular Std Black" panose="020B0A04020101010102" pitchFamily="34" charset="0"/>
              </a:rPr>
              <a:t>Study, social and commercial space requirements.</a:t>
            </a:r>
          </a:p>
          <a:p>
            <a:pPr marL="128588" indent="-128588">
              <a:buFont typeface="Arial" panose="020B0604020202020204" pitchFamily="34" charset="0"/>
              <a:buChar char="•"/>
              <a:defRPr/>
            </a:pPr>
            <a:r>
              <a:rPr lang="en-AU" sz="750" dirty="0">
                <a:solidFill>
                  <a:schemeClr val="bg1"/>
                </a:solidFill>
                <a:latin typeface="Circular Std Black" panose="020B0A04020101010102" pitchFamily="34" charset="0"/>
              </a:rPr>
              <a:t>Statement of need for Student Spaces.</a:t>
            </a:r>
          </a:p>
        </p:txBody>
      </p:sp>
      <p:sp>
        <p:nvSpPr>
          <p:cNvPr id="57" name="TextBox 56">
            <a:extLst>
              <a:ext uri="{FF2B5EF4-FFF2-40B4-BE49-F238E27FC236}">
                <a16:creationId xmlns:a16="http://schemas.microsoft.com/office/drawing/2014/main" id="{EB650D05-CEAB-43BE-94D0-9944171C8E46}"/>
              </a:ext>
            </a:extLst>
          </p:cNvPr>
          <p:cNvSpPr txBox="1"/>
          <p:nvPr/>
        </p:nvSpPr>
        <p:spPr>
          <a:xfrm>
            <a:off x="5989335" y="2951535"/>
            <a:ext cx="963871" cy="438582"/>
          </a:xfrm>
          <a:prstGeom prst="rect">
            <a:avLst/>
          </a:prstGeom>
          <a:noFill/>
        </p:spPr>
        <p:txBody>
          <a:bodyPr wrap="square" rtlCol="0">
            <a:spAutoFit/>
          </a:bodyPr>
          <a:lstStyle/>
          <a:p>
            <a:pPr algn="ctr" defTabSz="685800">
              <a:defRPr/>
            </a:pPr>
            <a:r>
              <a:rPr lang="en-AU" sz="750" dirty="0">
                <a:solidFill>
                  <a:schemeClr val="bg1"/>
                </a:solidFill>
                <a:latin typeface="Circular Std Black" panose="020B0A04020101010102" pitchFamily="34" charset="0"/>
                <a:cs typeface="Circular Std Black" panose="020B0A04020101010102" pitchFamily="34" charset="0"/>
              </a:rPr>
              <a:t>Potential event and function space in B230</a:t>
            </a:r>
          </a:p>
        </p:txBody>
      </p:sp>
    </p:spTree>
    <p:extLst>
      <p:ext uri="{BB962C8B-B14F-4D97-AF65-F5344CB8AC3E}">
        <p14:creationId xmlns:p14="http://schemas.microsoft.com/office/powerpoint/2010/main" val="11209822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 name="Group 101">
            <a:extLst>
              <a:ext uri="{FF2B5EF4-FFF2-40B4-BE49-F238E27FC236}">
                <a16:creationId xmlns:a16="http://schemas.microsoft.com/office/drawing/2014/main" id="{14561B3F-E3B7-4911-988D-FFB8886AE9E8}"/>
              </a:ext>
            </a:extLst>
          </p:cNvPr>
          <p:cNvGrpSpPr/>
          <p:nvPr/>
        </p:nvGrpSpPr>
        <p:grpSpPr>
          <a:xfrm>
            <a:off x="961929" y="4040881"/>
            <a:ext cx="2410848" cy="1053703"/>
            <a:chOff x="1074964" y="4539718"/>
            <a:chExt cx="3214464" cy="1404937"/>
          </a:xfrm>
        </p:grpSpPr>
        <p:sp>
          <p:nvSpPr>
            <p:cNvPr id="51" name="Freeform: Shape 50">
              <a:extLst>
                <a:ext uri="{FF2B5EF4-FFF2-40B4-BE49-F238E27FC236}">
                  <a16:creationId xmlns:a16="http://schemas.microsoft.com/office/drawing/2014/main" id="{0007F920-6C17-455D-A663-0C0C4A07A05B}"/>
                </a:ext>
              </a:extLst>
            </p:cNvPr>
            <p:cNvSpPr/>
            <p:nvPr/>
          </p:nvSpPr>
          <p:spPr>
            <a:xfrm>
              <a:off x="1074964" y="4605984"/>
              <a:ext cx="2337023" cy="1224000"/>
            </a:xfrm>
            <a:custGeom>
              <a:avLst/>
              <a:gdLst>
                <a:gd name="connsiteX0" fmla="*/ 612000 w 2337023"/>
                <a:gd name="connsiteY0" fmla="*/ 0 h 1224000"/>
                <a:gd name="connsiteX1" fmla="*/ 2331497 w 2337023"/>
                <a:gd name="connsiteY1" fmla="*/ 0 h 1224000"/>
                <a:gd name="connsiteX2" fmla="*/ 2337023 w 2337023"/>
                <a:gd name="connsiteY2" fmla="*/ 557 h 1224000"/>
                <a:gd name="connsiteX3" fmla="*/ 2337023 w 2337023"/>
                <a:gd name="connsiteY3" fmla="*/ 1223443 h 1224000"/>
                <a:gd name="connsiteX4" fmla="*/ 2331497 w 2337023"/>
                <a:gd name="connsiteY4" fmla="*/ 1224000 h 1224000"/>
                <a:gd name="connsiteX5" fmla="*/ 612000 w 2337023"/>
                <a:gd name="connsiteY5" fmla="*/ 1224000 h 1224000"/>
                <a:gd name="connsiteX6" fmla="*/ 0 w 2337023"/>
                <a:gd name="connsiteY6" fmla="*/ 612000 h 1224000"/>
                <a:gd name="connsiteX7" fmla="*/ 612000 w 2337023"/>
                <a:gd name="connsiteY7" fmla="*/ 0 h 12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37023" h="1224000">
                  <a:moveTo>
                    <a:pt x="612000" y="0"/>
                  </a:moveTo>
                  <a:lnTo>
                    <a:pt x="2331497" y="0"/>
                  </a:lnTo>
                  <a:lnTo>
                    <a:pt x="2337023" y="557"/>
                  </a:lnTo>
                  <a:lnTo>
                    <a:pt x="2337023" y="1223443"/>
                  </a:lnTo>
                  <a:lnTo>
                    <a:pt x="2331497" y="1224000"/>
                  </a:lnTo>
                  <a:lnTo>
                    <a:pt x="612000" y="1224000"/>
                  </a:lnTo>
                  <a:cubicBezTo>
                    <a:pt x="274002" y="1224000"/>
                    <a:pt x="0" y="949998"/>
                    <a:pt x="0" y="612000"/>
                  </a:cubicBezTo>
                  <a:cubicBezTo>
                    <a:pt x="0" y="274002"/>
                    <a:pt x="274002" y="0"/>
                    <a:pt x="612000" y="0"/>
                  </a:cubicBezTo>
                  <a:close/>
                </a:path>
              </a:pathLst>
            </a:custGeom>
            <a:solidFill>
              <a:schemeClr val="bg1"/>
            </a:solidFill>
            <a:ln w="19050">
              <a:solidFill>
                <a:srgbClr val="60666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800">
                <a:defRPr/>
              </a:pPr>
              <a:endParaRPr lang="en-AU" sz="1350" dirty="0">
                <a:solidFill>
                  <a:prstClr val="white"/>
                </a:solidFill>
                <a:latin typeface="Calibri" panose="020F0502020204030204"/>
              </a:endParaRPr>
            </a:p>
          </p:txBody>
        </p:sp>
        <p:sp>
          <p:nvSpPr>
            <p:cNvPr id="52" name="Rectangle 51">
              <a:extLst>
                <a:ext uri="{FF2B5EF4-FFF2-40B4-BE49-F238E27FC236}">
                  <a16:creationId xmlns:a16="http://schemas.microsoft.com/office/drawing/2014/main" id="{26391A07-F89A-4230-A67D-254C6A1F867B}"/>
                </a:ext>
              </a:extLst>
            </p:cNvPr>
            <p:cNvSpPr/>
            <p:nvPr/>
          </p:nvSpPr>
          <p:spPr>
            <a:xfrm>
              <a:off x="3352935" y="4539718"/>
              <a:ext cx="98245" cy="14049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Calibri" panose="020F0502020204030204"/>
              </a:endParaRPr>
            </a:p>
          </p:txBody>
        </p:sp>
        <p:sp>
          <p:nvSpPr>
            <p:cNvPr id="53" name="Oval 52">
              <a:extLst>
                <a:ext uri="{FF2B5EF4-FFF2-40B4-BE49-F238E27FC236}">
                  <a16:creationId xmlns:a16="http://schemas.microsoft.com/office/drawing/2014/main" id="{1B8933BA-A918-4B2F-B824-F36298D9CBAE}"/>
                </a:ext>
              </a:extLst>
            </p:cNvPr>
            <p:cNvSpPr/>
            <p:nvPr/>
          </p:nvSpPr>
          <p:spPr>
            <a:xfrm>
              <a:off x="2938597" y="4708533"/>
              <a:ext cx="1018901" cy="1018901"/>
            </a:xfrm>
            <a:prstGeom prst="ellipse">
              <a:avLst/>
            </a:prstGeom>
            <a:solidFill>
              <a:schemeClr val="bg1"/>
            </a:solidFill>
            <a:ln>
              <a:noFill/>
            </a:ln>
            <a:effectLst>
              <a:outerShdw blurRad="101600" dist="38100" dir="816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Calibri" panose="020F0502020204030204"/>
              </a:endParaRPr>
            </a:p>
          </p:txBody>
        </p:sp>
        <p:sp>
          <p:nvSpPr>
            <p:cNvPr id="101" name="Freeform: Shape 100">
              <a:extLst>
                <a:ext uri="{FF2B5EF4-FFF2-40B4-BE49-F238E27FC236}">
                  <a16:creationId xmlns:a16="http://schemas.microsoft.com/office/drawing/2014/main" id="{B92C0840-C9FA-4EF8-9FCA-8F130F44F69E}"/>
                </a:ext>
              </a:extLst>
            </p:cNvPr>
            <p:cNvSpPr/>
            <p:nvPr/>
          </p:nvSpPr>
          <p:spPr>
            <a:xfrm>
              <a:off x="3457706" y="4605984"/>
              <a:ext cx="831722" cy="1227908"/>
            </a:xfrm>
            <a:custGeom>
              <a:avLst/>
              <a:gdLst>
                <a:gd name="connsiteX0" fmla="*/ 0 w 831722"/>
                <a:gd name="connsiteY0" fmla="*/ 0 h 1227908"/>
                <a:gd name="connsiteX1" fmla="*/ 123731 w 831722"/>
                <a:gd name="connsiteY1" fmla="*/ 12473 h 1227908"/>
                <a:gd name="connsiteX2" fmla="*/ 532610 w 831722"/>
                <a:gd name="connsiteY2" fmla="*/ 308355 h 1227908"/>
                <a:gd name="connsiteX3" fmla="*/ 559769 w 831722"/>
                <a:gd name="connsiteY3" fmla="*/ 366570 h 1227908"/>
                <a:gd name="connsiteX4" fmla="*/ 831722 w 831722"/>
                <a:gd name="connsiteY4" fmla="*/ 404202 h 1227908"/>
                <a:gd name="connsiteX5" fmla="*/ 613655 w 831722"/>
                <a:gd name="connsiteY5" fmla="*/ 610581 h 1227908"/>
                <a:gd name="connsiteX6" fmla="*/ 613952 w 831722"/>
                <a:gd name="connsiteY6" fmla="*/ 613954 h 1227908"/>
                <a:gd name="connsiteX7" fmla="*/ 123731 w 831722"/>
                <a:gd name="connsiteY7" fmla="*/ 1215435 h 1227908"/>
                <a:gd name="connsiteX8" fmla="*/ 0 w 831722"/>
                <a:gd name="connsiteY8" fmla="*/ 1227908 h 1227908"/>
                <a:gd name="connsiteX9" fmla="*/ 0 w 831722"/>
                <a:gd name="connsiteY9" fmla="*/ 1123406 h 1227908"/>
                <a:gd name="connsiteX10" fmla="*/ 102671 w 831722"/>
                <a:gd name="connsiteY10" fmla="*/ 1113056 h 1227908"/>
                <a:gd name="connsiteX11" fmla="*/ 509450 w 831722"/>
                <a:gd name="connsiteY11" fmla="*/ 613955 h 1227908"/>
                <a:gd name="connsiteX12" fmla="*/ 102671 w 831722"/>
                <a:gd name="connsiteY12" fmla="*/ 114854 h 1227908"/>
                <a:gd name="connsiteX13" fmla="*/ 0 w 831722"/>
                <a:gd name="connsiteY13" fmla="*/ 104504 h 1227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31722" h="1227908">
                  <a:moveTo>
                    <a:pt x="0" y="0"/>
                  </a:moveTo>
                  <a:lnTo>
                    <a:pt x="123731" y="12473"/>
                  </a:lnTo>
                  <a:cubicBezTo>
                    <a:pt x="298586" y="48255"/>
                    <a:pt x="446365" y="158367"/>
                    <a:pt x="532610" y="308355"/>
                  </a:cubicBezTo>
                  <a:lnTo>
                    <a:pt x="559769" y="366570"/>
                  </a:lnTo>
                  <a:lnTo>
                    <a:pt x="831722" y="404202"/>
                  </a:lnTo>
                  <a:lnTo>
                    <a:pt x="613655" y="610581"/>
                  </a:lnTo>
                  <a:lnTo>
                    <a:pt x="613952" y="613954"/>
                  </a:lnTo>
                  <a:cubicBezTo>
                    <a:pt x="613952" y="910647"/>
                    <a:pt x="403499" y="1158186"/>
                    <a:pt x="123731" y="1215435"/>
                  </a:cubicBezTo>
                  <a:lnTo>
                    <a:pt x="0" y="1227908"/>
                  </a:lnTo>
                  <a:lnTo>
                    <a:pt x="0" y="1123406"/>
                  </a:lnTo>
                  <a:lnTo>
                    <a:pt x="102671" y="1113056"/>
                  </a:lnTo>
                  <a:cubicBezTo>
                    <a:pt x="334819" y="1065552"/>
                    <a:pt x="509450" y="860147"/>
                    <a:pt x="509450" y="613955"/>
                  </a:cubicBezTo>
                  <a:cubicBezTo>
                    <a:pt x="509450" y="367763"/>
                    <a:pt x="334819" y="162359"/>
                    <a:pt x="102671" y="114854"/>
                  </a:cubicBezTo>
                  <a:lnTo>
                    <a:pt x="0" y="104504"/>
                  </a:lnTo>
                  <a:close/>
                </a:path>
              </a:pathLst>
            </a:custGeom>
            <a:solidFill>
              <a:srgbClr val="60666C"/>
            </a:solidFill>
            <a:ln>
              <a:solidFill>
                <a:srgbClr val="60666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800">
                <a:defRPr/>
              </a:pPr>
              <a:endParaRPr lang="en-AU" sz="1350" dirty="0">
                <a:solidFill>
                  <a:prstClr val="white"/>
                </a:solidFill>
                <a:latin typeface="Calibri" panose="020F0502020204030204"/>
              </a:endParaRPr>
            </a:p>
          </p:txBody>
        </p:sp>
        <p:sp>
          <p:nvSpPr>
            <p:cNvPr id="55" name="Oval 54">
              <a:extLst>
                <a:ext uri="{FF2B5EF4-FFF2-40B4-BE49-F238E27FC236}">
                  <a16:creationId xmlns:a16="http://schemas.microsoft.com/office/drawing/2014/main" id="{555000AB-A46B-474F-9627-2014449DE2E5}"/>
                </a:ext>
              </a:extLst>
            </p:cNvPr>
            <p:cNvSpPr/>
            <p:nvPr/>
          </p:nvSpPr>
          <p:spPr>
            <a:xfrm>
              <a:off x="2971556" y="4732735"/>
              <a:ext cx="1018901" cy="1018901"/>
            </a:xfrm>
            <a:prstGeom prst="ellipse">
              <a:avLst/>
            </a:prstGeom>
            <a:solidFill>
              <a:schemeClr val="bg1"/>
            </a:solidFill>
            <a:ln>
              <a:noFill/>
            </a:ln>
            <a:effectLst>
              <a:outerShdw blurRad="50800" dist="63500" dir="4200000" sx="102000" sy="102000" algn="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Calibri" panose="020F0502020204030204"/>
              </a:endParaRPr>
            </a:p>
          </p:txBody>
        </p:sp>
      </p:grpSp>
      <p:sp>
        <p:nvSpPr>
          <p:cNvPr id="74" name="Oval 73">
            <a:extLst>
              <a:ext uri="{FF2B5EF4-FFF2-40B4-BE49-F238E27FC236}">
                <a16:creationId xmlns:a16="http://schemas.microsoft.com/office/drawing/2014/main" id="{94D7CA28-F11D-45C1-969E-AD1A1234F7FB}"/>
              </a:ext>
            </a:extLst>
          </p:cNvPr>
          <p:cNvSpPr/>
          <p:nvPr/>
        </p:nvSpPr>
        <p:spPr>
          <a:xfrm>
            <a:off x="3106332" y="1770041"/>
            <a:ext cx="2931336" cy="2931336"/>
          </a:xfrm>
          <a:prstGeom prst="ellipse">
            <a:avLst/>
          </a:prstGeom>
          <a:solidFill>
            <a:schemeClr val="bg1"/>
          </a:solidFill>
          <a:ln w="19050">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Calibri" panose="020F0502020204030204"/>
            </a:endParaRPr>
          </a:p>
        </p:txBody>
      </p:sp>
      <p:grpSp>
        <p:nvGrpSpPr>
          <p:cNvPr id="77" name="Group 76">
            <a:extLst>
              <a:ext uri="{FF2B5EF4-FFF2-40B4-BE49-F238E27FC236}">
                <a16:creationId xmlns:a16="http://schemas.microsoft.com/office/drawing/2014/main" id="{8AF8E7AC-824F-402D-B1B4-4B381E8EDA9C}"/>
              </a:ext>
            </a:extLst>
          </p:cNvPr>
          <p:cNvGrpSpPr/>
          <p:nvPr/>
        </p:nvGrpSpPr>
        <p:grpSpPr>
          <a:xfrm>
            <a:off x="3339151" y="2163248"/>
            <a:ext cx="272852" cy="272852"/>
            <a:chOff x="4419600" y="2038350"/>
            <a:chExt cx="363803" cy="363803"/>
          </a:xfrm>
        </p:grpSpPr>
        <p:sp>
          <p:nvSpPr>
            <p:cNvPr id="75" name="Oval 74">
              <a:extLst>
                <a:ext uri="{FF2B5EF4-FFF2-40B4-BE49-F238E27FC236}">
                  <a16:creationId xmlns:a16="http://schemas.microsoft.com/office/drawing/2014/main" id="{7718C0E3-608C-4863-803F-1B43F93E1EDC}"/>
                </a:ext>
              </a:extLst>
            </p:cNvPr>
            <p:cNvSpPr/>
            <p:nvPr/>
          </p:nvSpPr>
          <p:spPr>
            <a:xfrm>
              <a:off x="4419600" y="2038350"/>
              <a:ext cx="363803" cy="363803"/>
            </a:xfrm>
            <a:prstGeom prst="ellipse">
              <a:avLst/>
            </a:prstGeom>
            <a:solidFill>
              <a:schemeClr val="bg1"/>
            </a:solidFill>
            <a:ln w="28575">
              <a:solidFill>
                <a:srgbClr val="56AFB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Calibri" panose="020F0502020204030204"/>
              </a:endParaRPr>
            </a:p>
          </p:txBody>
        </p:sp>
        <p:sp>
          <p:nvSpPr>
            <p:cNvPr id="76" name="Oval 75">
              <a:extLst>
                <a:ext uri="{FF2B5EF4-FFF2-40B4-BE49-F238E27FC236}">
                  <a16:creationId xmlns:a16="http://schemas.microsoft.com/office/drawing/2014/main" id="{C46EA7B8-C973-4216-8978-B83C478E0DA5}"/>
                </a:ext>
              </a:extLst>
            </p:cNvPr>
            <p:cNvSpPr/>
            <p:nvPr/>
          </p:nvSpPr>
          <p:spPr>
            <a:xfrm>
              <a:off x="4522744" y="2141494"/>
              <a:ext cx="157515" cy="157515"/>
            </a:xfrm>
            <a:prstGeom prst="ellipse">
              <a:avLst/>
            </a:prstGeom>
            <a:solidFill>
              <a:srgbClr val="56AFB7"/>
            </a:solidFill>
            <a:ln w="28575">
              <a:solidFill>
                <a:srgbClr val="56AFB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Calibri" panose="020F0502020204030204"/>
              </a:endParaRPr>
            </a:p>
          </p:txBody>
        </p:sp>
      </p:grpSp>
      <p:grpSp>
        <p:nvGrpSpPr>
          <p:cNvPr id="78" name="Group 77">
            <a:extLst>
              <a:ext uri="{FF2B5EF4-FFF2-40B4-BE49-F238E27FC236}">
                <a16:creationId xmlns:a16="http://schemas.microsoft.com/office/drawing/2014/main" id="{7EFD82BA-84F7-442A-BF6A-27731847EDD0}"/>
              </a:ext>
            </a:extLst>
          </p:cNvPr>
          <p:cNvGrpSpPr/>
          <p:nvPr/>
        </p:nvGrpSpPr>
        <p:grpSpPr>
          <a:xfrm>
            <a:off x="3012652" y="3115227"/>
            <a:ext cx="272852" cy="272852"/>
            <a:chOff x="4419600" y="2038350"/>
            <a:chExt cx="363803" cy="363803"/>
          </a:xfrm>
        </p:grpSpPr>
        <p:sp>
          <p:nvSpPr>
            <p:cNvPr id="79" name="Oval 78">
              <a:extLst>
                <a:ext uri="{FF2B5EF4-FFF2-40B4-BE49-F238E27FC236}">
                  <a16:creationId xmlns:a16="http://schemas.microsoft.com/office/drawing/2014/main" id="{D001A601-D18C-4C79-A979-3A1828777EA6}"/>
                </a:ext>
              </a:extLst>
            </p:cNvPr>
            <p:cNvSpPr/>
            <p:nvPr/>
          </p:nvSpPr>
          <p:spPr>
            <a:xfrm>
              <a:off x="4419600" y="2038350"/>
              <a:ext cx="363803" cy="363803"/>
            </a:xfrm>
            <a:prstGeom prst="ellipse">
              <a:avLst/>
            </a:prstGeom>
            <a:solidFill>
              <a:schemeClr val="bg1"/>
            </a:solidFill>
            <a:ln w="28575">
              <a:solidFill>
                <a:srgbClr val="AECC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Calibri" panose="020F0502020204030204"/>
              </a:endParaRPr>
            </a:p>
          </p:txBody>
        </p:sp>
        <p:sp>
          <p:nvSpPr>
            <p:cNvPr id="80" name="Oval 79">
              <a:extLst>
                <a:ext uri="{FF2B5EF4-FFF2-40B4-BE49-F238E27FC236}">
                  <a16:creationId xmlns:a16="http://schemas.microsoft.com/office/drawing/2014/main" id="{DDB4B481-391A-4219-AE6C-ADDBA71DFC8C}"/>
                </a:ext>
              </a:extLst>
            </p:cNvPr>
            <p:cNvSpPr/>
            <p:nvPr/>
          </p:nvSpPr>
          <p:spPr>
            <a:xfrm>
              <a:off x="4522744" y="2141494"/>
              <a:ext cx="157515" cy="157515"/>
            </a:xfrm>
            <a:prstGeom prst="ellipse">
              <a:avLst/>
            </a:prstGeom>
            <a:solidFill>
              <a:srgbClr val="AECC53"/>
            </a:solidFill>
            <a:ln w="28575">
              <a:solidFill>
                <a:srgbClr val="AECC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Calibri" panose="020F0502020204030204"/>
              </a:endParaRPr>
            </a:p>
          </p:txBody>
        </p:sp>
      </p:grpSp>
      <p:grpSp>
        <p:nvGrpSpPr>
          <p:cNvPr id="81" name="Group 80">
            <a:extLst>
              <a:ext uri="{FF2B5EF4-FFF2-40B4-BE49-F238E27FC236}">
                <a16:creationId xmlns:a16="http://schemas.microsoft.com/office/drawing/2014/main" id="{04800E23-40B7-4BFD-8F20-9850BFA47657}"/>
              </a:ext>
            </a:extLst>
          </p:cNvPr>
          <p:cNvGrpSpPr/>
          <p:nvPr/>
        </p:nvGrpSpPr>
        <p:grpSpPr>
          <a:xfrm>
            <a:off x="3494528" y="4153454"/>
            <a:ext cx="272852" cy="272852"/>
            <a:chOff x="4419600" y="2038350"/>
            <a:chExt cx="363803" cy="363803"/>
          </a:xfrm>
        </p:grpSpPr>
        <p:sp>
          <p:nvSpPr>
            <p:cNvPr id="82" name="Oval 81">
              <a:extLst>
                <a:ext uri="{FF2B5EF4-FFF2-40B4-BE49-F238E27FC236}">
                  <a16:creationId xmlns:a16="http://schemas.microsoft.com/office/drawing/2014/main" id="{81BDBDF4-A607-45BF-AEBF-D17182309F1D}"/>
                </a:ext>
              </a:extLst>
            </p:cNvPr>
            <p:cNvSpPr/>
            <p:nvPr/>
          </p:nvSpPr>
          <p:spPr>
            <a:xfrm>
              <a:off x="4419600" y="2038350"/>
              <a:ext cx="363803" cy="363803"/>
            </a:xfrm>
            <a:prstGeom prst="ellipse">
              <a:avLst/>
            </a:prstGeom>
            <a:solidFill>
              <a:schemeClr val="bg1"/>
            </a:solidFill>
            <a:ln w="28575">
              <a:solidFill>
                <a:srgbClr val="6066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Calibri" panose="020F0502020204030204"/>
              </a:endParaRPr>
            </a:p>
          </p:txBody>
        </p:sp>
        <p:sp>
          <p:nvSpPr>
            <p:cNvPr id="83" name="Oval 82">
              <a:extLst>
                <a:ext uri="{FF2B5EF4-FFF2-40B4-BE49-F238E27FC236}">
                  <a16:creationId xmlns:a16="http://schemas.microsoft.com/office/drawing/2014/main" id="{B333A5BC-851D-4304-B3D3-19DD7C735B63}"/>
                </a:ext>
              </a:extLst>
            </p:cNvPr>
            <p:cNvSpPr/>
            <p:nvPr/>
          </p:nvSpPr>
          <p:spPr>
            <a:xfrm>
              <a:off x="4522744" y="2141494"/>
              <a:ext cx="157515" cy="157515"/>
            </a:xfrm>
            <a:prstGeom prst="ellipse">
              <a:avLst/>
            </a:prstGeom>
            <a:solidFill>
              <a:srgbClr val="60666C"/>
            </a:solidFill>
            <a:ln w="28575">
              <a:solidFill>
                <a:srgbClr val="6066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Calibri" panose="020F0502020204030204"/>
              </a:endParaRPr>
            </a:p>
          </p:txBody>
        </p:sp>
      </p:grpSp>
      <p:grpSp>
        <p:nvGrpSpPr>
          <p:cNvPr id="84" name="Group 83">
            <a:extLst>
              <a:ext uri="{FF2B5EF4-FFF2-40B4-BE49-F238E27FC236}">
                <a16:creationId xmlns:a16="http://schemas.microsoft.com/office/drawing/2014/main" id="{C298751A-4807-47CC-AA00-700B4354CD06}"/>
              </a:ext>
            </a:extLst>
          </p:cNvPr>
          <p:cNvGrpSpPr/>
          <p:nvPr/>
        </p:nvGrpSpPr>
        <p:grpSpPr>
          <a:xfrm>
            <a:off x="5577293" y="2163248"/>
            <a:ext cx="272852" cy="272852"/>
            <a:chOff x="4419600" y="2038350"/>
            <a:chExt cx="363803" cy="363803"/>
          </a:xfrm>
        </p:grpSpPr>
        <p:sp>
          <p:nvSpPr>
            <p:cNvPr id="85" name="Oval 84">
              <a:extLst>
                <a:ext uri="{FF2B5EF4-FFF2-40B4-BE49-F238E27FC236}">
                  <a16:creationId xmlns:a16="http://schemas.microsoft.com/office/drawing/2014/main" id="{96DCE366-C1F4-4D0C-8CDE-6E725D07A0C1}"/>
                </a:ext>
              </a:extLst>
            </p:cNvPr>
            <p:cNvSpPr/>
            <p:nvPr/>
          </p:nvSpPr>
          <p:spPr>
            <a:xfrm>
              <a:off x="4419600" y="2038350"/>
              <a:ext cx="363803" cy="363803"/>
            </a:xfrm>
            <a:prstGeom prst="ellipse">
              <a:avLst/>
            </a:prstGeom>
            <a:solidFill>
              <a:schemeClr val="bg1"/>
            </a:solidFill>
            <a:ln w="28575">
              <a:solidFill>
                <a:srgbClr val="8C45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Calibri" panose="020F0502020204030204"/>
              </a:endParaRPr>
            </a:p>
          </p:txBody>
        </p:sp>
        <p:sp>
          <p:nvSpPr>
            <p:cNvPr id="86" name="Oval 85">
              <a:extLst>
                <a:ext uri="{FF2B5EF4-FFF2-40B4-BE49-F238E27FC236}">
                  <a16:creationId xmlns:a16="http://schemas.microsoft.com/office/drawing/2014/main" id="{BD943BA0-3D35-41B4-8C60-7393F673BDC2}"/>
                </a:ext>
              </a:extLst>
            </p:cNvPr>
            <p:cNvSpPr/>
            <p:nvPr/>
          </p:nvSpPr>
          <p:spPr>
            <a:xfrm>
              <a:off x="4522744" y="2141494"/>
              <a:ext cx="157515" cy="157515"/>
            </a:xfrm>
            <a:prstGeom prst="ellipse">
              <a:avLst/>
            </a:prstGeom>
            <a:solidFill>
              <a:srgbClr val="8C4584"/>
            </a:solidFill>
            <a:ln w="28575">
              <a:solidFill>
                <a:srgbClr val="8C45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Calibri" panose="020F0502020204030204"/>
              </a:endParaRPr>
            </a:p>
          </p:txBody>
        </p:sp>
      </p:grpSp>
      <p:grpSp>
        <p:nvGrpSpPr>
          <p:cNvPr id="87" name="Group 86">
            <a:extLst>
              <a:ext uri="{FF2B5EF4-FFF2-40B4-BE49-F238E27FC236}">
                <a16:creationId xmlns:a16="http://schemas.microsoft.com/office/drawing/2014/main" id="{3FAB4795-B601-4464-9D4F-0466694EF3B7}"/>
              </a:ext>
            </a:extLst>
          </p:cNvPr>
          <p:cNvGrpSpPr/>
          <p:nvPr/>
        </p:nvGrpSpPr>
        <p:grpSpPr>
          <a:xfrm>
            <a:off x="5915365" y="3115227"/>
            <a:ext cx="272852" cy="272852"/>
            <a:chOff x="4419600" y="2038350"/>
            <a:chExt cx="363803" cy="363803"/>
          </a:xfrm>
        </p:grpSpPr>
        <p:sp>
          <p:nvSpPr>
            <p:cNvPr id="88" name="Oval 87">
              <a:extLst>
                <a:ext uri="{FF2B5EF4-FFF2-40B4-BE49-F238E27FC236}">
                  <a16:creationId xmlns:a16="http://schemas.microsoft.com/office/drawing/2014/main" id="{F2E750D5-ACFA-406E-A773-1947E301DC43}"/>
                </a:ext>
              </a:extLst>
            </p:cNvPr>
            <p:cNvSpPr/>
            <p:nvPr/>
          </p:nvSpPr>
          <p:spPr>
            <a:xfrm>
              <a:off x="4419600" y="2038350"/>
              <a:ext cx="363803" cy="363803"/>
            </a:xfrm>
            <a:prstGeom prst="ellipse">
              <a:avLst/>
            </a:prstGeom>
            <a:solidFill>
              <a:schemeClr val="bg1"/>
            </a:solidFill>
            <a:ln w="28575">
              <a:solidFill>
                <a:srgbClr val="EBA3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Calibri" panose="020F0502020204030204"/>
              </a:endParaRPr>
            </a:p>
          </p:txBody>
        </p:sp>
        <p:sp>
          <p:nvSpPr>
            <p:cNvPr id="89" name="Oval 88">
              <a:extLst>
                <a:ext uri="{FF2B5EF4-FFF2-40B4-BE49-F238E27FC236}">
                  <a16:creationId xmlns:a16="http://schemas.microsoft.com/office/drawing/2014/main" id="{639FA0E3-5190-4667-9E16-552A166C759E}"/>
                </a:ext>
              </a:extLst>
            </p:cNvPr>
            <p:cNvSpPr/>
            <p:nvPr/>
          </p:nvSpPr>
          <p:spPr>
            <a:xfrm>
              <a:off x="4522744" y="2141494"/>
              <a:ext cx="157515" cy="157515"/>
            </a:xfrm>
            <a:prstGeom prst="ellipse">
              <a:avLst/>
            </a:prstGeom>
            <a:solidFill>
              <a:srgbClr val="EBA338"/>
            </a:solidFill>
            <a:ln w="28575">
              <a:solidFill>
                <a:srgbClr val="EBA3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Calibri" panose="020F0502020204030204"/>
              </a:endParaRPr>
            </a:p>
          </p:txBody>
        </p:sp>
      </p:grpSp>
      <p:grpSp>
        <p:nvGrpSpPr>
          <p:cNvPr id="90" name="Group 89">
            <a:extLst>
              <a:ext uri="{FF2B5EF4-FFF2-40B4-BE49-F238E27FC236}">
                <a16:creationId xmlns:a16="http://schemas.microsoft.com/office/drawing/2014/main" id="{02B9E729-0DFB-459B-A054-836291AE6514}"/>
              </a:ext>
            </a:extLst>
          </p:cNvPr>
          <p:cNvGrpSpPr/>
          <p:nvPr/>
        </p:nvGrpSpPr>
        <p:grpSpPr>
          <a:xfrm>
            <a:off x="5506560" y="4153454"/>
            <a:ext cx="272852" cy="272852"/>
            <a:chOff x="4419600" y="2038350"/>
            <a:chExt cx="363803" cy="363803"/>
          </a:xfrm>
        </p:grpSpPr>
        <p:sp>
          <p:nvSpPr>
            <p:cNvPr id="91" name="Oval 90">
              <a:extLst>
                <a:ext uri="{FF2B5EF4-FFF2-40B4-BE49-F238E27FC236}">
                  <a16:creationId xmlns:a16="http://schemas.microsoft.com/office/drawing/2014/main" id="{3A84F718-8D2C-48BA-8E07-66EE90B52630}"/>
                </a:ext>
              </a:extLst>
            </p:cNvPr>
            <p:cNvSpPr/>
            <p:nvPr/>
          </p:nvSpPr>
          <p:spPr>
            <a:xfrm>
              <a:off x="4419600" y="2038350"/>
              <a:ext cx="363803" cy="363803"/>
            </a:xfrm>
            <a:prstGeom prst="ellipse">
              <a:avLst/>
            </a:prstGeom>
            <a:solidFill>
              <a:schemeClr val="bg1"/>
            </a:solidFill>
            <a:ln w="28575">
              <a:solidFill>
                <a:srgbClr val="EF5F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Calibri" panose="020F0502020204030204"/>
              </a:endParaRPr>
            </a:p>
          </p:txBody>
        </p:sp>
        <p:sp>
          <p:nvSpPr>
            <p:cNvPr id="92" name="Oval 91">
              <a:extLst>
                <a:ext uri="{FF2B5EF4-FFF2-40B4-BE49-F238E27FC236}">
                  <a16:creationId xmlns:a16="http://schemas.microsoft.com/office/drawing/2014/main" id="{02F0C8A7-D479-446A-AD93-7FC5C9597DEF}"/>
                </a:ext>
              </a:extLst>
            </p:cNvPr>
            <p:cNvSpPr/>
            <p:nvPr/>
          </p:nvSpPr>
          <p:spPr>
            <a:xfrm>
              <a:off x="4522744" y="2141494"/>
              <a:ext cx="157515" cy="157515"/>
            </a:xfrm>
            <a:prstGeom prst="ellipse">
              <a:avLst/>
            </a:prstGeom>
            <a:solidFill>
              <a:srgbClr val="EF5F60"/>
            </a:solidFill>
            <a:ln w="28575">
              <a:solidFill>
                <a:srgbClr val="EF5F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Calibri" panose="020F0502020204030204"/>
              </a:endParaRPr>
            </a:p>
          </p:txBody>
        </p:sp>
      </p:grpSp>
      <p:grpSp>
        <p:nvGrpSpPr>
          <p:cNvPr id="103" name="Group 102">
            <a:extLst>
              <a:ext uri="{FF2B5EF4-FFF2-40B4-BE49-F238E27FC236}">
                <a16:creationId xmlns:a16="http://schemas.microsoft.com/office/drawing/2014/main" id="{71777EDA-5418-4A7B-A38E-F0EC955954A2}"/>
              </a:ext>
            </a:extLst>
          </p:cNvPr>
          <p:cNvGrpSpPr/>
          <p:nvPr/>
        </p:nvGrpSpPr>
        <p:grpSpPr>
          <a:xfrm>
            <a:off x="802047" y="1559073"/>
            <a:ext cx="2439365" cy="1053703"/>
            <a:chOff x="1074964" y="1214438"/>
            <a:chExt cx="3252487" cy="1404937"/>
          </a:xfrm>
        </p:grpSpPr>
        <p:sp>
          <p:nvSpPr>
            <p:cNvPr id="38" name="Freeform: Shape 37">
              <a:extLst>
                <a:ext uri="{FF2B5EF4-FFF2-40B4-BE49-F238E27FC236}">
                  <a16:creationId xmlns:a16="http://schemas.microsoft.com/office/drawing/2014/main" id="{1F9293AF-3E39-41F3-9D73-CC9C11C07B38}"/>
                </a:ext>
              </a:extLst>
            </p:cNvPr>
            <p:cNvSpPr/>
            <p:nvPr/>
          </p:nvSpPr>
          <p:spPr>
            <a:xfrm>
              <a:off x="1074964" y="1280704"/>
              <a:ext cx="2337023" cy="1224000"/>
            </a:xfrm>
            <a:custGeom>
              <a:avLst/>
              <a:gdLst>
                <a:gd name="connsiteX0" fmla="*/ 612000 w 2337023"/>
                <a:gd name="connsiteY0" fmla="*/ 0 h 1224000"/>
                <a:gd name="connsiteX1" fmla="*/ 2331497 w 2337023"/>
                <a:gd name="connsiteY1" fmla="*/ 0 h 1224000"/>
                <a:gd name="connsiteX2" fmla="*/ 2337023 w 2337023"/>
                <a:gd name="connsiteY2" fmla="*/ 557 h 1224000"/>
                <a:gd name="connsiteX3" fmla="*/ 2337023 w 2337023"/>
                <a:gd name="connsiteY3" fmla="*/ 1223443 h 1224000"/>
                <a:gd name="connsiteX4" fmla="*/ 2331497 w 2337023"/>
                <a:gd name="connsiteY4" fmla="*/ 1224000 h 1224000"/>
                <a:gd name="connsiteX5" fmla="*/ 612000 w 2337023"/>
                <a:gd name="connsiteY5" fmla="*/ 1224000 h 1224000"/>
                <a:gd name="connsiteX6" fmla="*/ 0 w 2337023"/>
                <a:gd name="connsiteY6" fmla="*/ 612000 h 1224000"/>
                <a:gd name="connsiteX7" fmla="*/ 612000 w 2337023"/>
                <a:gd name="connsiteY7" fmla="*/ 0 h 12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37023" h="1224000">
                  <a:moveTo>
                    <a:pt x="612000" y="0"/>
                  </a:moveTo>
                  <a:lnTo>
                    <a:pt x="2331497" y="0"/>
                  </a:lnTo>
                  <a:lnTo>
                    <a:pt x="2337023" y="557"/>
                  </a:lnTo>
                  <a:lnTo>
                    <a:pt x="2337023" y="1223443"/>
                  </a:lnTo>
                  <a:lnTo>
                    <a:pt x="2331497" y="1224000"/>
                  </a:lnTo>
                  <a:lnTo>
                    <a:pt x="612000" y="1224000"/>
                  </a:lnTo>
                  <a:cubicBezTo>
                    <a:pt x="274002" y="1224000"/>
                    <a:pt x="0" y="949998"/>
                    <a:pt x="0" y="612000"/>
                  </a:cubicBezTo>
                  <a:cubicBezTo>
                    <a:pt x="0" y="274002"/>
                    <a:pt x="274002" y="0"/>
                    <a:pt x="612000" y="0"/>
                  </a:cubicBezTo>
                  <a:close/>
                </a:path>
              </a:pathLst>
            </a:custGeom>
            <a:solidFill>
              <a:schemeClr val="bg1"/>
            </a:solidFill>
            <a:ln w="19050">
              <a:solidFill>
                <a:srgbClr val="56AFB7"/>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800">
                <a:defRPr/>
              </a:pPr>
              <a:endParaRPr lang="en-AU" sz="1350" dirty="0">
                <a:solidFill>
                  <a:prstClr val="white"/>
                </a:solidFill>
                <a:latin typeface="Calibri" panose="020F0502020204030204"/>
              </a:endParaRPr>
            </a:p>
          </p:txBody>
        </p:sp>
        <p:sp>
          <p:nvSpPr>
            <p:cNvPr id="42" name="Rectangle 41">
              <a:extLst>
                <a:ext uri="{FF2B5EF4-FFF2-40B4-BE49-F238E27FC236}">
                  <a16:creationId xmlns:a16="http://schemas.microsoft.com/office/drawing/2014/main" id="{041BE5AF-AC25-4EA2-BBE9-7F79D57CF832}"/>
                </a:ext>
              </a:extLst>
            </p:cNvPr>
            <p:cNvSpPr/>
            <p:nvPr/>
          </p:nvSpPr>
          <p:spPr>
            <a:xfrm>
              <a:off x="3352935" y="1214438"/>
              <a:ext cx="98245" cy="14049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Calibri" panose="020F0502020204030204"/>
              </a:endParaRPr>
            </a:p>
          </p:txBody>
        </p:sp>
        <p:sp>
          <p:nvSpPr>
            <p:cNvPr id="16" name="Oval 15">
              <a:extLst>
                <a:ext uri="{FF2B5EF4-FFF2-40B4-BE49-F238E27FC236}">
                  <a16:creationId xmlns:a16="http://schemas.microsoft.com/office/drawing/2014/main" id="{2B63901B-C178-4CBC-88FE-031F9DACC2C9}"/>
                </a:ext>
              </a:extLst>
            </p:cNvPr>
            <p:cNvSpPr/>
            <p:nvPr/>
          </p:nvSpPr>
          <p:spPr>
            <a:xfrm>
              <a:off x="2938597" y="1383253"/>
              <a:ext cx="1018901" cy="1018901"/>
            </a:xfrm>
            <a:prstGeom prst="ellipse">
              <a:avLst/>
            </a:prstGeom>
            <a:solidFill>
              <a:schemeClr val="bg1"/>
            </a:solidFill>
            <a:ln>
              <a:noFill/>
            </a:ln>
            <a:effectLst>
              <a:outerShdw blurRad="101600" dist="38100" dir="816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Calibri" panose="020F0502020204030204"/>
              </a:endParaRPr>
            </a:p>
          </p:txBody>
        </p:sp>
        <p:sp>
          <p:nvSpPr>
            <p:cNvPr id="41" name="Oval 40">
              <a:extLst>
                <a:ext uri="{FF2B5EF4-FFF2-40B4-BE49-F238E27FC236}">
                  <a16:creationId xmlns:a16="http://schemas.microsoft.com/office/drawing/2014/main" id="{45D42F63-3CCE-4910-9297-753E65A77C74}"/>
                </a:ext>
              </a:extLst>
            </p:cNvPr>
            <p:cNvSpPr/>
            <p:nvPr/>
          </p:nvSpPr>
          <p:spPr>
            <a:xfrm>
              <a:off x="2945122" y="1383252"/>
              <a:ext cx="1018901" cy="1018901"/>
            </a:xfrm>
            <a:prstGeom prst="ellipse">
              <a:avLst/>
            </a:prstGeom>
            <a:solidFill>
              <a:schemeClr val="bg1"/>
            </a:solidFill>
            <a:ln>
              <a:noFill/>
            </a:ln>
            <a:effectLst>
              <a:outerShdw blurRad="50800" dist="63500" dir="4200000" sx="102000" sy="102000" algn="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Calibri" panose="020F0502020204030204"/>
              </a:endParaRPr>
            </a:p>
          </p:txBody>
        </p:sp>
        <p:sp>
          <p:nvSpPr>
            <p:cNvPr id="96" name="Freeform: Shape 95">
              <a:extLst>
                <a:ext uri="{FF2B5EF4-FFF2-40B4-BE49-F238E27FC236}">
                  <a16:creationId xmlns:a16="http://schemas.microsoft.com/office/drawing/2014/main" id="{637AE669-5CB7-478D-9860-EF5FF6C2B170}"/>
                </a:ext>
              </a:extLst>
            </p:cNvPr>
            <p:cNvSpPr/>
            <p:nvPr/>
          </p:nvSpPr>
          <p:spPr>
            <a:xfrm rot="6628900">
              <a:off x="3183367" y="1444036"/>
              <a:ext cx="1189262" cy="1098907"/>
            </a:xfrm>
            <a:custGeom>
              <a:avLst/>
              <a:gdLst>
                <a:gd name="connsiteX0" fmla="*/ 38977 w 1189262"/>
                <a:gd name="connsiteY0" fmla="*/ 1098907 h 1098907"/>
                <a:gd name="connsiteX1" fmla="*/ 7367 w 1189262"/>
                <a:gd name="connsiteY1" fmla="*/ 978633 h 1098907"/>
                <a:gd name="connsiteX2" fmla="*/ 399293 w 1189262"/>
                <a:gd name="connsiteY2" fmla="*/ 308939 h 1098907"/>
                <a:gd name="connsiteX3" fmla="*/ 401682 w 1189262"/>
                <a:gd name="connsiteY3" fmla="*/ 308279 h 1098907"/>
                <a:gd name="connsiteX4" fmla="*/ 562320 w 1189262"/>
                <a:gd name="connsiteY4" fmla="*/ 0 h 1098907"/>
                <a:gd name="connsiteX5" fmla="*/ 683481 w 1189262"/>
                <a:gd name="connsiteY5" fmla="*/ 275787 h 1098907"/>
                <a:gd name="connsiteX6" fmla="*/ 714037 w 1189262"/>
                <a:gd name="connsiteY6" fmla="*/ 278207 h 1098907"/>
                <a:gd name="connsiteX7" fmla="*/ 1134283 w 1189262"/>
                <a:gd name="connsiteY7" fmla="*/ 557708 h 1098907"/>
                <a:gd name="connsiteX8" fmla="*/ 1189262 w 1189262"/>
                <a:gd name="connsiteY8" fmla="*/ 669253 h 1098907"/>
                <a:gd name="connsiteX9" fmla="*/ 1091366 w 1189262"/>
                <a:gd name="connsiteY9" fmla="*/ 705819 h 1098907"/>
                <a:gd name="connsiteX10" fmla="*/ 1045745 w 1189262"/>
                <a:gd name="connsiteY10" fmla="*/ 613260 h 1098907"/>
                <a:gd name="connsiteX11" fmla="*/ 435860 w 1189262"/>
                <a:gd name="connsiteY11" fmla="*/ 406835 h 1098907"/>
                <a:gd name="connsiteX12" fmla="*/ 110645 w 1189262"/>
                <a:gd name="connsiteY12" fmla="*/ 962538 h 1098907"/>
                <a:gd name="connsiteX13" fmla="*/ 136875 w 1189262"/>
                <a:gd name="connsiteY13" fmla="*/ 1062340 h 1098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9262" h="1098907">
                  <a:moveTo>
                    <a:pt x="38977" y="1098907"/>
                  </a:moveTo>
                  <a:lnTo>
                    <a:pt x="7367" y="978633"/>
                  </a:lnTo>
                  <a:cubicBezTo>
                    <a:pt x="-36895" y="696519"/>
                    <a:pt x="121357" y="412754"/>
                    <a:pt x="399293" y="308939"/>
                  </a:cubicBezTo>
                  <a:lnTo>
                    <a:pt x="401682" y="308279"/>
                  </a:lnTo>
                  <a:lnTo>
                    <a:pt x="562320" y="0"/>
                  </a:lnTo>
                  <a:lnTo>
                    <a:pt x="683481" y="275787"/>
                  </a:lnTo>
                  <a:lnTo>
                    <a:pt x="714037" y="278207"/>
                  </a:lnTo>
                  <a:cubicBezTo>
                    <a:pt x="884721" y="306519"/>
                    <a:pt x="1039581" y="406426"/>
                    <a:pt x="1134283" y="557708"/>
                  </a:cubicBezTo>
                  <a:lnTo>
                    <a:pt x="1189262" y="669253"/>
                  </a:lnTo>
                  <a:lnTo>
                    <a:pt x="1091366" y="705819"/>
                  </a:lnTo>
                  <a:lnTo>
                    <a:pt x="1045745" y="613260"/>
                  </a:lnTo>
                  <a:cubicBezTo>
                    <a:pt x="920014" y="412409"/>
                    <a:pt x="666489" y="320690"/>
                    <a:pt x="435860" y="406835"/>
                  </a:cubicBezTo>
                  <a:cubicBezTo>
                    <a:pt x="205231" y="492979"/>
                    <a:pt x="73917" y="728443"/>
                    <a:pt x="110645" y="962538"/>
                  </a:cubicBezTo>
                  <a:lnTo>
                    <a:pt x="136875" y="1062340"/>
                  </a:lnTo>
                  <a:close/>
                </a:path>
              </a:pathLst>
            </a:custGeom>
            <a:solidFill>
              <a:srgbClr val="50A3A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800">
                <a:defRPr/>
              </a:pPr>
              <a:endParaRPr lang="en-AU" sz="1350" dirty="0">
                <a:solidFill>
                  <a:prstClr val="white"/>
                </a:solidFill>
                <a:latin typeface="Calibri" panose="020F0502020204030204"/>
              </a:endParaRPr>
            </a:p>
          </p:txBody>
        </p:sp>
      </p:grpSp>
      <p:grpSp>
        <p:nvGrpSpPr>
          <p:cNvPr id="105" name="Group 104">
            <a:extLst>
              <a:ext uri="{FF2B5EF4-FFF2-40B4-BE49-F238E27FC236}">
                <a16:creationId xmlns:a16="http://schemas.microsoft.com/office/drawing/2014/main" id="{398EB078-C34C-4187-B41B-3B0BB3113ED6}"/>
              </a:ext>
            </a:extLst>
          </p:cNvPr>
          <p:cNvGrpSpPr/>
          <p:nvPr/>
        </p:nvGrpSpPr>
        <p:grpSpPr>
          <a:xfrm flipH="1">
            <a:off x="5926294" y="4040881"/>
            <a:ext cx="2410848" cy="1053703"/>
            <a:chOff x="1074964" y="4539718"/>
            <a:chExt cx="3214464" cy="1404937"/>
          </a:xfrm>
        </p:grpSpPr>
        <p:sp>
          <p:nvSpPr>
            <p:cNvPr id="106" name="Freeform: Shape 105">
              <a:extLst>
                <a:ext uri="{FF2B5EF4-FFF2-40B4-BE49-F238E27FC236}">
                  <a16:creationId xmlns:a16="http://schemas.microsoft.com/office/drawing/2014/main" id="{91C3ACE9-9903-4779-9CE8-9320899B8ACB}"/>
                </a:ext>
              </a:extLst>
            </p:cNvPr>
            <p:cNvSpPr/>
            <p:nvPr/>
          </p:nvSpPr>
          <p:spPr>
            <a:xfrm>
              <a:off x="1074964" y="4605984"/>
              <a:ext cx="2337023" cy="1224000"/>
            </a:xfrm>
            <a:custGeom>
              <a:avLst/>
              <a:gdLst>
                <a:gd name="connsiteX0" fmla="*/ 612000 w 2337023"/>
                <a:gd name="connsiteY0" fmla="*/ 0 h 1224000"/>
                <a:gd name="connsiteX1" fmla="*/ 2331497 w 2337023"/>
                <a:gd name="connsiteY1" fmla="*/ 0 h 1224000"/>
                <a:gd name="connsiteX2" fmla="*/ 2337023 w 2337023"/>
                <a:gd name="connsiteY2" fmla="*/ 557 h 1224000"/>
                <a:gd name="connsiteX3" fmla="*/ 2337023 w 2337023"/>
                <a:gd name="connsiteY3" fmla="*/ 1223443 h 1224000"/>
                <a:gd name="connsiteX4" fmla="*/ 2331497 w 2337023"/>
                <a:gd name="connsiteY4" fmla="*/ 1224000 h 1224000"/>
                <a:gd name="connsiteX5" fmla="*/ 612000 w 2337023"/>
                <a:gd name="connsiteY5" fmla="*/ 1224000 h 1224000"/>
                <a:gd name="connsiteX6" fmla="*/ 0 w 2337023"/>
                <a:gd name="connsiteY6" fmla="*/ 612000 h 1224000"/>
                <a:gd name="connsiteX7" fmla="*/ 612000 w 2337023"/>
                <a:gd name="connsiteY7" fmla="*/ 0 h 12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37023" h="1224000">
                  <a:moveTo>
                    <a:pt x="612000" y="0"/>
                  </a:moveTo>
                  <a:lnTo>
                    <a:pt x="2331497" y="0"/>
                  </a:lnTo>
                  <a:lnTo>
                    <a:pt x="2337023" y="557"/>
                  </a:lnTo>
                  <a:lnTo>
                    <a:pt x="2337023" y="1223443"/>
                  </a:lnTo>
                  <a:lnTo>
                    <a:pt x="2331497" y="1224000"/>
                  </a:lnTo>
                  <a:lnTo>
                    <a:pt x="612000" y="1224000"/>
                  </a:lnTo>
                  <a:cubicBezTo>
                    <a:pt x="274002" y="1224000"/>
                    <a:pt x="0" y="949998"/>
                    <a:pt x="0" y="612000"/>
                  </a:cubicBezTo>
                  <a:cubicBezTo>
                    <a:pt x="0" y="274002"/>
                    <a:pt x="274002" y="0"/>
                    <a:pt x="612000" y="0"/>
                  </a:cubicBezTo>
                  <a:close/>
                </a:path>
              </a:pathLst>
            </a:custGeom>
            <a:solidFill>
              <a:schemeClr val="bg1"/>
            </a:solidFill>
            <a:ln w="19050">
              <a:solidFill>
                <a:srgbClr val="EF5F6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800">
                <a:defRPr/>
              </a:pPr>
              <a:endParaRPr lang="en-AU" sz="1350" dirty="0">
                <a:solidFill>
                  <a:prstClr val="white"/>
                </a:solidFill>
                <a:latin typeface="Calibri" panose="020F0502020204030204"/>
              </a:endParaRPr>
            </a:p>
          </p:txBody>
        </p:sp>
        <p:sp>
          <p:nvSpPr>
            <p:cNvPr id="107" name="Rectangle 106">
              <a:extLst>
                <a:ext uri="{FF2B5EF4-FFF2-40B4-BE49-F238E27FC236}">
                  <a16:creationId xmlns:a16="http://schemas.microsoft.com/office/drawing/2014/main" id="{5E977753-69AF-4F49-BA55-A91262A8581F}"/>
                </a:ext>
              </a:extLst>
            </p:cNvPr>
            <p:cNvSpPr/>
            <p:nvPr/>
          </p:nvSpPr>
          <p:spPr>
            <a:xfrm>
              <a:off x="3352935" y="4539718"/>
              <a:ext cx="98245" cy="14049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Calibri" panose="020F0502020204030204"/>
              </a:endParaRPr>
            </a:p>
          </p:txBody>
        </p:sp>
        <p:sp>
          <p:nvSpPr>
            <p:cNvPr id="108" name="Oval 107">
              <a:extLst>
                <a:ext uri="{FF2B5EF4-FFF2-40B4-BE49-F238E27FC236}">
                  <a16:creationId xmlns:a16="http://schemas.microsoft.com/office/drawing/2014/main" id="{7FC39586-E4B1-46A7-B2A6-4253B8BB0BC1}"/>
                </a:ext>
              </a:extLst>
            </p:cNvPr>
            <p:cNvSpPr/>
            <p:nvPr/>
          </p:nvSpPr>
          <p:spPr>
            <a:xfrm>
              <a:off x="2938597" y="4708533"/>
              <a:ext cx="1018901" cy="1018901"/>
            </a:xfrm>
            <a:prstGeom prst="ellipse">
              <a:avLst/>
            </a:prstGeom>
            <a:solidFill>
              <a:schemeClr val="bg1"/>
            </a:solidFill>
            <a:ln>
              <a:noFill/>
            </a:ln>
            <a:effectLst>
              <a:outerShdw blurRad="101600" dist="38100" dir="816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Calibri" panose="020F0502020204030204"/>
              </a:endParaRPr>
            </a:p>
          </p:txBody>
        </p:sp>
        <p:sp>
          <p:nvSpPr>
            <p:cNvPr id="109" name="Freeform: Shape 108">
              <a:extLst>
                <a:ext uri="{FF2B5EF4-FFF2-40B4-BE49-F238E27FC236}">
                  <a16:creationId xmlns:a16="http://schemas.microsoft.com/office/drawing/2014/main" id="{5F354398-8E01-4B4F-88CA-F5756491BE83}"/>
                </a:ext>
              </a:extLst>
            </p:cNvPr>
            <p:cNvSpPr/>
            <p:nvPr/>
          </p:nvSpPr>
          <p:spPr>
            <a:xfrm>
              <a:off x="3457706" y="4605984"/>
              <a:ext cx="831722" cy="1227908"/>
            </a:xfrm>
            <a:custGeom>
              <a:avLst/>
              <a:gdLst>
                <a:gd name="connsiteX0" fmla="*/ 0 w 831722"/>
                <a:gd name="connsiteY0" fmla="*/ 0 h 1227908"/>
                <a:gd name="connsiteX1" fmla="*/ 123731 w 831722"/>
                <a:gd name="connsiteY1" fmla="*/ 12473 h 1227908"/>
                <a:gd name="connsiteX2" fmla="*/ 532610 w 831722"/>
                <a:gd name="connsiteY2" fmla="*/ 308355 h 1227908"/>
                <a:gd name="connsiteX3" fmla="*/ 559769 w 831722"/>
                <a:gd name="connsiteY3" fmla="*/ 366570 h 1227908"/>
                <a:gd name="connsiteX4" fmla="*/ 831722 w 831722"/>
                <a:gd name="connsiteY4" fmla="*/ 404202 h 1227908"/>
                <a:gd name="connsiteX5" fmla="*/ 613655 w 831722"/>
                <a:gd name="connsiteY5" fmla="*/ 610581 h 1227908"/>
                <a:gd name="connsiteX6" fmla="*/ 613952 w 831722"/>
                <a:gd name="connsiteY6" fmla="*/ 613954 h 1227908"/>
                <a:gd name="connsiteX7" fmla="*/ 123731 w 831722"/>
                <a:gd name="connsiteY7" fmla="*/ 1215435 h 1227908"/>
                <a:gd name="connsiteX8" fmla="*/ 0 w 831722"/>
                <a:gd name="connsiteY8" fmla="*/ 1227908 h 1227908"/>
                <a:gd name="connsiteX9" fmla="*/ 0 w 831722"/>
                <a:gd name="connsiteY9" fmla="*/ 1123406 h 1227908"/>
                <a:gd name="connsiteX10" fmla="*/ 102671 w 831722"/>
                <a:gd name="connsiteY10" fmla="*/ 1113056 h 1227908"/>
                <a:gd name="connsiteX11" fmla="*/ 509450 w 831722"/>
                <a:gd name="connsiteY11" fmla="*/ 613955 h 1227908"/>
                <a:gd name="connsiteX12" fmla="*/ 102671 w 831722"/>
                <a:gd name="connsiteY12" fmla="*/ 114854 h 1227908"/>
                <a:gd name="connsiteX13" fmla="*/ 0 w 831722"/>
                <a:gd name="connsiteY13" fmla="*/ 104504 h 1227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31722" h="1227908">
                  <a:moveTo>
                    <a:pt x="0" y="0"/>
                  </a:moveTo>
                  <a:lnTo>
                    <a:pt x="123731" y="12473"/>
                  </a:lnTo>
                  <a:cubicBezTo>
                    <a:pt x="298586" y="48255"/>
                    <a:pt x="446365" y="158367"/>
                    <a:pt x="532610" y="308355"/>
                  </a:cubicBezTo>
                  <a:lnTo>
                    <a:pt x="559769" y="366570"/>
                  </a:lnTo>
                  <a:lnTo>
                    <a:pt x="831722" y="404202"/>
                  </a:lnTo>
                  <a:lnTo>
                    <a:pt x="613655" y="610581"/>
                  </a:lnTo>
                  <a:lnTo>
                    <a:pt x="613952" y="613954"/>
                  </a:lnTo>
                  <a:cubicBezTo>
                    <a:pt x="613952" y="910647"/>
                    <a:pt x="403499" y="1158186"/>
                    <a:pt x="123731" y="1215435"/>
                  </a:cubicBezTo>
                  <a:lnTo>
                    <a:pt x="0" y="1227908"/>
                  </a:lnTo>
                  <a:lnTo>
                    <a:pt x="0" y="1123406"/>
                  </a:lnTo>
                  <a:lnTo>
                    <a:pt x="102671" y="1113056"/>
                  </a:lnTo>
                  <a:cubicBezTo>
                    <a:pt x="334819" y="1065552"/>
                    <a:pt x="509450" y="860147"/>
                    <a:pt x="509450" y="613955"/>
                  </a:cubicBezTo>
                  <a:cubicBezTo>
                    <a:pt x="509450" y="367763"/>
                    <a:pt x="334819" y="162359"/>
                    <a:pt x="102671" y="114854"/>
                  </a:cubicBezTo>
                  <a:lnTo>
                    <a:pt x="0" y="104504"/>
                  </a:lnTo>
                  <a:close/>
                </a:path>
              </a:pathLst>
            </a:custGeom>
            <a:solidFill>
              <a:srgbClr val="EF5F6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800">
                <a:defRPr/>
              </a:pPr>
              <a:endParaRPr lang="en-AU" sz="1350" dirty="0">
                <a:solidFill>
                  <a:prstClr val="white"/>
                </a:solidFill>
                <a:latin typeface="Calibri" panose="020F0502020204030204"/>
              </a:endParaRPr>
            </a:p>
          </p:txBody>
        </p:sp>
        <p:sp>
          <p:nvSpPr>
            <p:cNvPr id="110" name="Oval 109">
              <a:extLst>
                <a:ext uri="{FF2B5EF4-FFF2-40B4-BE49-F238E27FC236}">
                  <a16:creationId xmlns:a16="http://schemas.microsoft.com/office/drawing/2014/main" id="{1425A007-7612-47AA-87D9-B19B5F963875}"/>
                </a:ext>
              </a:extLst>
            </p:cNvPr>
            <p:cNvSpPr/>
            <p:nvPr/>
          </p:nvSpPr>
          <p:spPr>
            <a:xfrm>
              <a:off x="2945122" y="4708532"/>
              <a:ext cx="1018901" cy="1018901"/>
            </a:xfrm>
            <a:prstGeom prst="ellipse">
              <a:avLst/>
            </a:prstGeom>
            <a:solidFill>
              <a:schemeClr val="bg1"/>
            </a:solidFill>
            <a:ln>
              <a:noFill/>
            </a:ln>
            <a:effectLst>
              <a:outerShdw blurRad="50800" dist="63500" dir="4200000" sx="102000" sy="102000" algn="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Calibri" panose="020F0502020204030204"/>
              </a:endParaRPr>
            </a:p>
          </p:txBody>
        </p:sp>
      </p:grpSp>
      <p:sp>
        <p:nvSpPr>
          <p:cNvPr id="112" name="Freeform: Shape 111">
            <a:extLst>
              <a:ext uri="{FF2B5EF4-FFF2-40B4-BE49-F238E27FC236}">
                <a16:creationId xmlns:a16="http://schemas.microsoft.com/office/drawing/2014/main" id="{06919B67-BB7B-4C58-9814-9665F3E09765}"/>
              </a:ext>
            </a:extLst>
          </p:cNvPr>
          <p:cNvSpPr/>
          <p:nvPr/>
        </p:nvSpPr>
        <p:spPr>
          <a:xfrm flipH="1">
            <a:off x="6679321" y="1625054"/>
            <a:ext cx="1752767" cy="918000"/>
          </a:xfrm>
          <a:custGeom>
            <a:avLst/>
            <a:gdLst>
              <a:gd name="connsiteX0" fmla="*/ 612000 w 2337023"/>
              <a:gd name="connsiteY0" fmla="*/ 0 h 1224000"/>
              <a:gd name="connsiteX1" fmla="*/ 2331497 w 2337023"/>
              <a:gd name="connsiteY1" fmla="*/ 0 h 1224000"/>
              <a:gd name="connsiteX2" fmla="*/ 2337023 w 2337023"/>
              <a:gd name="connsiteY2" fmla="*/ 557 h 1224000"/>
              <a:gd name="connsiteX3" fmla="*/ 2337023 w 2337023"/>
              <a:gd name="connsiteY3" fmla="*/ 1223443 h 1224000"/>
              <a:gd name="connsiteX4" fmla="*/ 2331497 w 2337023"/>
              <a:gd name="connsiteY4" fmla="*/ 1224000 h 1224000"/>
              <a:gd name="connsiteX5" fmla="*/ 612000 w 2337023"/>
              <a:gd name="connsiteY5" fmla="*/ 1224000 h 1224000"/>
              <a:gd name="connsiteX6" fmla="*/ 0 w 2337023"/>
              <a:gd name="connsiteY6" fmla="*/ 612000 h 1224000"/>
              <a:gd name="connsiteX7" fmla="*/ 612000 w 2337023"/>
              <a:gd name="connsiteY7" fmla="*/ 0 h 12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37023" h="1224000">
                <a:moveTo>
                  <a:pt x="612000" y="0"/>
                </a:moveTo>
                <a:lnTo>
                  <a:pt x="2331497" y="0"/>
                </a:lnTo>
                <a:lnTo>
                  <a:pt x="2337023" y="557"/>
                </a:lnTo>
                <a:lnTo>
                  <a:pt x="2337023" y="1223443"/>
                </a:lnTo>
                <a:lnTo>
                  <a:pt x="2331497" y="1224000"/>
                </a:lnTo>
                <a:lnTo>
                  <a:pt x="612000" y="1224000"/>
                </a:lnTo>
                <a:cubicBezTo>
                  <a:pt x="274002" y="1224000"/>
                  <a:pt x="0" y="949998"/>
                  <a:pt x="0" y="612000"/>
                </a:cubicBezTo>
                <a:cubicBezTo>
                  <a:pt x="0" y="274002"/>
                  <a:pt x="274002" y="0"/>
                  <a:pt x="612000" y="0"/>
                </a:cubicBezTo>
                <a:close/>
              </a:path>
            </a:pathLst>
          </a:custGeom>
          <a:solidFill>
            <a:schemeClr val="bg1"/>
          </a:solidFill>
          <a:ln w="19050">
            <a:solidFill>
              <a:srgbClr val="8C4584"/>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800">
              <a:defRPr/>
            </a:pPr>
            <a:endParaRPr lang="en-AU" sz="1350" dirty="0">
              <a:solidFill>
                <a:prstClr val="white"/>
              </a:solidFill>
              <a:latin typeface="Calibri" panose="020F0502020204030204"/>
            </a:endParaRPr>
          </a:p>
        </p:txBody>
      </p:sp>
      <p:sp>
        <p:nvSpPr>
          <p:cNvPr id="113" name="Rectangle 112">
            <a:extLst>
              <a:ext uri="{FF2B5EF4-FFF2-40B4-BE49-F238E27FC236}">
                <a16:creationId xmlns:a16="http://schemas.microsoft.com/office/drawing/2014/main" id="{46D8A1AB-B30C-493A-88B0-429C10EBF736}"/>
              </a:ext>
            </a:extLst>
          </p:cNvPr>
          <p:cNvSpPr/>
          <p:nvPr/>
        </p:nvSpPr>
        <p:spPr>
          <a:xfrm flipH="1">
            <a:off x="6649926" y="1575354"/>
            <a:ext cx="73684" cy="10537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Calibri" panose="020F0502020204030204"/>
            </a:endParaRPr>
          </a:p>
        </p:txBody>
      </p:sp>
      <p:sp>
        <p:nvSpPr>
          <p:cNvPr id="114" name="Oval 113">
            <a:extLst>
              <a:ext uri="{FF2B5EF4-FFF2-40B4-BE49-F238E27FC236}">
                <a16:creationId xmlns:a16="http://schemas.microsoft.com/office/drawing/2014/main" id="{99DEDC56-C3A4-4D12-B477-27A2002E9B3C}"/>
              </a:ext>
            </a:extLst>
          </p:cNvPr>
          <p:cNvSpPr/>
          <p:nvPr/>
        </p:nvSpPr>
        <p:spPr>
          <a:xfrm flipH="1">
            <a:off x="6270188" y="1701966"/>
            <a:ext cx="764176" cy="764176"/>
          </a:xfrm>
          <a:prstGeom prst="ellipse">
            <a:avLst/>
          </a:prstGeom>
          <a:solidFill>
            <a:schemeClr val="bg1"/>
          </a:solidFill>
          <a:ln>
            <a:noFill/>
          </a:ln>
          <a:effectLst>
            <a:outerShdw blurRad="101600" dist="38100" dir="816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Calibri" panose="020F0502020204030204"/>
            </a:endParaRPr>
          </a:p>
        </p:txBody>
      </p:sp>
      <p:sp>
        <p:nvSpPr>
          <p:cNvPr id="115" name="Oval 114">
            <a:extLst>
              <a:ext uri="{FF2B5EF4-FFF2-40B4-BE49-F238E27FC236}">
                <a16:creationId xmlns:a16="http://schemas.microsoft.com/office/drawing/2014/main" id="{DF9B13EA-31A8-487C-B2D3-A2D0F5B55351}"/>
              </a:ext>
            </a:extLst>
          </p:cNvPr>
          <p:cNvSpPr/>
          <p:nvPr/>
        </p:nvSpPr>
        <p:spPr>
          <a:xfrm flipH="1">
            <a:off x="6265294" y="1701965"/>
            <a:ext cx="764176" cy="764176"/>
          </a:xfrm>
          <a:prstGeom prst="ellipse">
            <a:avLst/>
          </a:prstGeom>
          <a:solidFill>
            <a:schemeClr val="bg1"/>
          </a:solidFill>
          <a:ln>
            <a:noFill/>
          </a:ln>
          <a:effectLst>
            <a:outerShdw blurRad="50800" dist="63500" dir="4200000" sx="102000" sy="102000" algn="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Calibri" panose="020F0502020204030204"/>
            </a:endParaRPr>
          </a:p>
        </p:txBody>
      </p:sp>
      <p:sp>
        <p:nvSpPr>
          <p:cNvPr id="116" name="Freeform: Shape 115">
            <a:extLst>
              <a:ext uri="{FF2B5EF4-FFF2-40B4-BE49-F238E27FC236}">
                <a16:creationId xmlns:a16="http://schemas.microsoft.com/office/drawing/2014/main" id="{260D68FF-FB1C-4E36-A97E-B7EAF5BC9EFE}"/>
              </a:ext>
            </a:extLst>
          </p:cNvPr>
          <p:cNvSpPr/>
          <p:nvPr/>
        </p:nvSpPr>
        <p:spPr>
          <a:xfrm rot="14971100" flipH="1">
            <a:off x="5958839" y="1747553"/>
            <a:ext cx="891947" cy="824180"/>
          </a:xfrm>
          <a:custGeom>
            <a:avLst/>
            <a:gdLst>
              <a:gd name="connsiteX0" fmla="*/ 38977 w 1189262"/>
              <a:gd name="connsiteY0" fmla="*/ 1098907 h 1098907"/>
              <a:gd name="connsiteX1" fmla="*/ 7367 w 1189262"/>
              <a:gd name="connsiteY1" fmla="*/ 978633 h 1098907"/>
              <a:gd name="connsiteX2" fmla="*/ 399293 w 1189262"/>
              <a:gd name="connsiteY2" fmla="*/ 308939 h 1098907"/>
              <a:gd name="connsiteX3" fmla="*/ 401682 w 1189262"/>
              <a:gd name="connsiteY3" fmla="*/ 308279 h 1098907"/>
              <a:gd name="connsiteX4" fmla="*/ 562320 w 1189262"/>
              <a:gd name="connsiteY4" fmla="*/ 0 h 1098907"/>
              <a:gd name="connsiteX5" fmla="*/ 683481 w 1189262"/>
              <a:gd name="connsiteY5" fmla="*/ 275787 h 1098907"/>
              <a:gd name="connsiteX6" fmla="*/ 714037 w 1189262"/>
              <a:gd name="connsiteY6" fmla="*/ 278207 h 1098907"/>
              <a:gd name="connsiteX7" fmla="*/ 1134283 w 1189262"/>
              <a:gd name="connsiteY7" fmla="*/ 557708 h 1098907"/>
              <a:gd name="connsiteX8" fmla="*/ 1189262 w 1189262"/>
              <a:gd name="connsiteY8" fmla="*/ 669253 h 1098907"/>
              <a:gd name="connsiteX9" fmla="*/ 1091366 w 1189262"/>
              <a:gd name="connsiteY9" fmla="*/ 705819 h 1098907"/>
              <a:gd name="connsiteX10" fmla="*/ 1045745 w 1189262"/>
              <a:gd name="connsiteY10" fmla="*/ 613260 h 1098907"/>
              <a:gd name="connsiteX11" fmla="*/ 435860 w 1189262"/>
              <a:gd name="connsiteY11" fmla="*/ 406835 h 1098907"/>
              <a:gd name="connsiteX12" fmla="*/ 110645 w 1189262"/>
              <a:gd name="connsiteY12" fmla="*/ 962538 h 1098907"/>
              <a:gd name="connsiteX13" fmla="*/ 136875 w 1189262"/>
              <a:gd name="connsiteY13" fmla="*/ 1062340 h 1098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9262" h="1098907">
                <a:moveTo>
                  <a:pt x="38977" y="1098907"/>
                </a:moveTo>
                <a:lnTo>
                  <a:pt x="7367" y="978633"/>
                </a:lnTo>
                <a:cubicBezTo>
                  <a:pt x="-36895" y="696519"/>
                  <a:pt x="121357" y="412754"/>
                  <a:pt x="399293" y="308939"/>
                </a:cubicBezTo>
                <a:lnTo>
                  <a:pt x="401682" y="308279"/>
                </a:lnTo>
                <a:lnTo>
                  <a:pt x="562320" y="0"/>
                </a:lnTo>
                <a:lnTo>
                  <a:pt x="683481" y="275787"/>
                </a:lnTo>
                <a:lnTo>
                  <a:pt x="714037" y="278207"/>
                </a:lnTo>
                <a:cubicBezTo>
                  <a:pt x="884721" y="306519"/>
                  <a:pt x="1039581" y="406426"/>
                  <a:pt x="1134283" y="557708"/>
                </a:cubicBezTo>
                <a:lnTo>
                  <a:pt x="1189262" y="669253"/>
                </a:lnTo>
                <a:lnTo>
                  <a:pt x="1091366" y="705819"/>
                </a:lnTo>
                <a:lnTo>
                  <a:pt x="1045745" y="613260"/>
                </a:lnTo>
                <a:cubicBezTo>
                  <a:pt x="920014" y="412409"/>
                  <a:pt x="666489" y="320690"/>
                  <a:pt x="435860" y="406835"/>
                </a:cubicBezTo>
                <a:cubicBezTo>
                  <a:pt x="205231" y="492979"/>
                  <a:pt x="73917" y="728443"/>
                  <a:pt x="110645" y="962538"/>
                </a:cubicBezTo>
                <a:lnTo>
                  <a:pt x="136875" y="1062340"/>
                </a:lnTo>
                <a:close/>
              </a:path>
            </a:pathLst>
          </a:custGeom>
          <a:solidFill>
            <a:srgbClr val="8C458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800">
              <a:defRPr/>
            </a:pPr>
            <a:endParaRPr lang="en-AU" sz="1350" dirty="0">
              <a:solidFill>
                <a:prstClr val="white"/>
              </a:solidFill>
              <a:latin typeface="Calibri" panose="020F0502020204030204"/>
            </a:endParaRPr>
          </a:p>
        </p:txBody>
      </p:sp>
      <p:sp>
        <p:nvSpPr>
          <p:cNvPr id="123" name="TextBox 122">
            <a:extLst>
              <a:ext uri="{FF2B5EF4-FFF2-40B4-BE49-F238E27FC236}">
                <a16:creationId xmlns:a16="http://schemas.microsoft.com/office/drawing/2014/main" id="{2BC66F45-DB3C-44C2-B5D8-AD34386461D6}"/>
              </a:ext>
            </a:extLst>
          </p:cNvPr>
          <p:cNvSpPr txBox="1"/>
          <p:nvPr/>
        </p:nvSpPr>
        <p:spPr>
          <a:xfrm>
            <a:off x="921336" y="1651794"/>
            <a:ext cx="1447576" cy="300082"/>
          </a:xfrm>
          <a:prstGeom prst="rect">
            <a:avLst/>
          </a:prstGeom>
          <a:noFill/>
        </p:spPr>
        <p:txBody>
          <a:bodyPr wrap="none" rtlCol="0">
            <a:spAutoFit/>
          </a:bodyPr>
          <a:lstStyle/>
          <a:p>
            <a:pPr defTabSz="685800">
              <a:defRPr/>
            </a:pPr>
            <a:r>
              <a:rPr lang="en-AU" sz="1350" b="1" spc="-113" dirty="0">
                <a:solidFill>
                  <a:srgbClr val="50A3AA"/>
                </a:solidFill>
                <a:latin typeface="Calibri" panose="020F0502020204030204"/>
              </a:rPr>
              <a:t>IMPACTED FACULTIES</a:t>
            </a:r>
          </a:p>
        </p:txBody>
      </p:sp>
      <p:sp>
        <p:nvSpPr>
          <p:cNvPr id="124" name="TextBox 123">
            <a:extLst>
              <a:ext uri="{FF2B5EF4-FFF2-40B4-BE49-F238E27FC236}">
                <a16:creationId xmlns:a16="http://schemas.microsoft.com/office/drawing/2014/main" id="{37B771AB-9462-4311-9246-2E4A46C2D7F0}"/>
              </a:ext>
            </a:extLst>
          </p:cNvPr>
          <p:cNvSpPr txBox="1"/>
          <p:nvPr/>
        </p:nvSpPr>
        <p:spPr>
          <a:xfrm>
            <a:off x="874920" y="1885321"/>
            <a:ext cx="1543472" cy="505908"/>
          </a:xfrm>
          <a:prstGeom prst="rect">
            <a:avLst/>
          </a:prstGeom>
          <a:noFill/>
        </p:spPr>
        <p:txBody>
          <a:bodyPr wrap="square" rtlCol="0">
            <a:spAutoFit/>
          </a:bodyPr>
          <a:lstStyle/>
          <a:p>
            <a:pPr defTabSz="685800">
              <a:lnSpc>
                <a:spcPts val="825"/>
              </a:lnSpc>
              <a:defRPr/>
            </a:pPr>
            <a:r>
              <a:rPr lang="en-AU" sz="900" dirty="0">
                <a:solidFill>
                  <a:prstClr val="black"/>
                </a:solidFill>
                <a:latin typeface="Abadi Extra Light" panose="020B0204020104020204" pitchFamily="34" charset="0"/>
              </a:rPr>
              <a:t>Stakeholders that will move into the B230. Awareness </a:t>
            </a:r>
          </a:p>
          <a:p>
            <a:pPr defTabSz="685800">
              <a:lnSpc>
                <a:spcPts val="825"/>
              </a:lnSpc>
              <a:defRPr/>
            </a:pPr>
            <a:r>
              <a:rPr lang="en-AU" sz="900" dirty="0">
                <a:solidFill>
                  <a:prstClr val="black"/>
                </a:solidFill>
                <a:latin typeface="Abadi Extra Light" panose="020B0204020104020204" pitchFamily="34" charset="0"/>
              </a:rPr>
              <a:t>of programme objectives </a:t>
            </a:r>
          </a:p>
          <a:p>
            <a:pPr defTabSz="685800">
              <a:lnSpc>
                <a:spcPts val="825"/>
              </a:lnSpc>
              <a:defRPr/>
            </a:pPr>
            <a:r>
              <a:rPr lang="en-AU" sz="900" dirty="0">
                <a:solidFill>
                  <a:prstClr val="black"/>
                </a:solidFill>
                <a:latin typeface="Abadi Extra Light" panose="020B0204020104020204" pitchFamily="34" charset="0"/>
              </a:rPr>
              <a:t>and timeline overview. </a:t>
            </a:r>
          </a:p>
        </p:txBody>
      </p:sp>
      <p:grpSp>
        <p:nvGrpSpPr>
          <p:cNvPr id="138" name="Group 137">
            <a:extLst>
              <a:ext uri="{FF2B5EF4-FFF2-40B4-BE49-F238E27FC236}">
                <a16:creationId xmlns:a16="http://schemas.microsoft.com/office/drawing/2014/main" id="{598888A1-6E14-423E-9546-FC5FBBEC0FF7}"/>
              </a:ext>
            </a:extLst>
          </p:cNvPr>
          <p:cNvGrpSpPr/>
          <p:nvPr/>
        </p:nvGrpSpPr>
        <p:grpSpPr>
          <a:xfrm>
            <a:off x="486569" y="2724801"/>
            <a:ext cx="2458194" cy="1053703"/>
            <a:chOff x="654327" y="2861927"/>
            <a:chExt cx="3277592" cy="1404937"/>
          </a:xfrm>
        </p:grpSpPr>
        <p:grpSp>
          <p:nvGrpSpPr>
            <p:cNvPr id="104" name="Group 103">
              <a:extLst>
                <a:ext uri="{FF2B5EF4-FFF2-40B4-BE49-F238E27FC236}">
                  <a16:creationId xmlns:a16="http://schemas.microsoft.com/office/drawing/2014/main" id="{7DA00EB0-158E-44CB-8220-F0A4EA80C74E}"/>
                </a:ext>
              </a:extLst>
            </p:cNvPr>
            <p:cNvGrpSpPr/>
            <p:nvPr/>
          </p:nvGrpSpPr>
          <p:grpSpPr>
            <a:xfrm>
              <a:off x="654327" y="2861927"/>
              <a:ext cx="3277592" cy="1404937"/>
              <a:chOff x="654327" y="2861927"/>
              <a:chExt cx="3277592" cy="1404937"/>
            </a:xfrm>
          </p:grpSpPr>
          <p:sp>
            <p:nvSpPr>
              <p:cNvPr id="45" name="Freeform: Shape 44">
                <a:extLst>
                  <a:ext uri="{FF2B5EF4-FFF2-40B4-BE49-F238E27FC236}">
                    <a16:creationId xmlns:a16="http://schemas.microsoft.com/office/drawing/2014/main" id="{13BC2AB8-E6DC-418A-91B4-8A8121E2C534}"/>
                  </a:ext>
                </a:extLst>
              </p:cNvPr>
              <p:cNvSpPr/>
              <p:nvPr/>
            </p:nvSpPr>
            <p:spPr>
              <a:xfrm>
                <a:off x="654327" y="2928193"/>
                <a:ext cx="2337023" cy="1224000"/>
              </a:xfrm>
              <a:custGeom>
                <a:avLst/>
                <a:gdLst>
                  <a:gd name="connsiteX0" fmla="*/ 612000 w 2337023"/>
                  <a:gd name="connsiteY0" fmla="*/ 0 h 1224000"/>
                  <a:gd name="connsiteX1" fmla="*/ 2331497 w 2337023"/>
                  <a:gd name="connsiteY1" fmla="*/ 0 h 1224000"/>
                  <a:gd name="connsiteX2" fmla="*/ 2337023 w 2337023"/>
                  <a:gd name="connsiteY2" fmla="*/ 557 h 1224000"/>
                  <a:gd name="connsiteX3" fmla="*/ 2337023 w 2337023"/>
                  <a:gd name="connsiteY3" fmla="*/ 1223443 h 1224000"/>
                  <a:gd name="connsiteX4" fmla="*/ 2331497 w 2337023"/>
                  <a:gd name="connsiteY4" fmla="*/ 1224000 h 1224000"/>
                  <a:gd name="connsiteX5" fmla="*/ 612000 w 2337023"/>
                  <a:gd name="connsiteY5" fmla="*/ 1224000 h 1224000"/>
                  <a:gd name="connsiteX6" fmla="*/ 0 w 2337023"/>
                  <a:gd name="connsiteY6" fmla="*/ 612000 h 1224000"/>
                  <a:gd name="connsiteX7" fmla="*/ 612000 w 2337023"/>
                  <a:gd name="connsiteY7" fmla="*/ 0 h 12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37023" h="1224000">
                    <a:moveTo>
                      <a:pt x="612000" y="0"/>
                    </a:moveTo>
                    <a:lnTo>
                      <a:pt x="2331497" y="0"/>
                    </a:lnTo>
                    <a:lnTo>
                      <a:pt x="2337023" y="557"/>
                    </a:lnTo>
                    <a:lnTo>
                      <a:pt x="2337023" y="1223443"/>
                    </a:lnTo>
                    <a:lnTo>
                      <a:pt x="2331497" y="1224000"/>
                    </a:lnTo>
                    <a:lnTo>
                      <a:pt x="612000" y="1224000"/>
                    </a:lnTo>
                    <a:cubicBezTo>
                      <a:pt x="274002" y="1224000"/>
                      <a:pt x="0" y="949998"/>
                      <a:pt x="0" y="612000"/>
                    </a:cubicBezTo>
                    <a:cubicBezTo>
                      <a:pt x="0" y="274002"/>
                      <a:pt x="274002" y="0"/>
                      <a:pt x="612000" y="0"/>
                    </a:cubicBezTo>
                    <a:close/>
                  </a:path>
                </a:pathLst>
              </a:custGeom>
              <a:solidFill>
                <a:schemeClr val="bg1"/>
              </a:solidFill>
              <a:ln w="19050">
                <a:solidFill>
                  <a:srgbClr val="AECC5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800">
                  <a:defRPr/>
                </a:pPr>
                <a:endParaRPr lang="en-AU" sz="1350" dirty="0">
                  <a:solidFill>
                    <a:prstClr val="white"/>
                  </a:solidFill>
                  <a:latin typeface="Calibri" panose="020F0502020204030204"/>
                </a:endParaRPr>
              </a:p>
            </p:txBody>
          </p:sp>
          <p:sp>
            <p:nvSpPr>
              <p:cNvPr id="46" name="Rectangle 45">
                <a:extLst>
                  <a:ext uri="{FF2B5EF4-FFF2-40B4-BE49-F238E27FC236}">
                    <a16:creationId xmlns:a16="http://schemas.microsoft.com/office/drawing/2014/main" id="{749D0382-F841-4D48-A9E6-9F82911F671C}"/>
                  </a:ext>
                </a:extLst>
              </p:cNvPr>
              <p:cNvSpPr/>
              <p:nvPr/>
            </p:nvSpPr>
            <p:spPr>
              <a:xfrm>
                <a:off x="2932298" y="2861927"/>
                <a:ext cx="98245" cy="14049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Calibri" panose="020F0502020204030204"/>
                </a:endParaRPr>
              </a:p>
            </p:txBody>
          </p:sp>
          <p:sp>
            <p:nvSpPr>
              <p:cNvPr id="47" name="Oval 46">
                <a:extLst>
                  <a:ext uri="{FF2B5EF4-FFF2-40B4-BE49-F238E27FC236}">
                    <a16:creationId xmlns:a16="http://schemas.microsoft.com/office/drawing/2014/main" id="{66DB6796-207C-43E3-AFC3-A9260CB1DA13}"/>
                  </a:ext>
                </a:extLst>
              </p:cNvPr>
              <p:cNvSpPr/>
              <p:nvPr/>
            </p:nvSpPr>
            <p:spPr>
              <a:xfrm>
                <a:off x="2517960" y="3030742"/>
                <a:ext cx="1018901" cy="1018901"/>
              </a:xfrm>
              <a:prstGeom prst="ellipse">
                <a:avLst/>
              </a:prstGeom>
              <a:solidFill>
                <a:schemeClr val="bg1"/>
              </a:solidFill>
              <a:ln>
                <a:noFill/>
              </a:ln>
              <a:effectLst>
                <a:outerShdw blurRad="101600" dist="38100" dir="816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Calibri" panose="020F0502020204030204"/>
                </a:endParaRPr>
              </a:p>
            </p:txBody>
          </p:sp>
          <p:sp>
            <p:nvSpPr>
              <p:cNvPr id="49" name="Oval 48">
                <a:extLst>
                  <a:ext uri="{FF2B5EF4-FFF2-40B4-BE49-F238E27FC236}">
                    <a16:creationId xmlns:a16="http://schemas.microsoft.com/office/drawing/2014/main" id="{24190247-FE76-469E-A3CC-AD9EFD29993A}"/>
                  </a:ext>
                </a:extLst>
              </p:cNvPr>
              <p:cNvSpPr/>
              <p:nvPr/>
            </p:nvSpPr>
            <p:spPr>
              <a:xfrm>
                <a:off x="2524485" y="3030741"/>
                <a:ext cx="1018901" cy="1018901"/>
              </a:xfrm>
              <a:prstGeom prst="ellipse">
                <a:avLst/>
              </a:prstGeom>
              <a:solidFill>
                <a:schemeClr val="bg1"/>
              </a:solidFill>
              <a:ln>
                <a:noFill/>
              </a:ln>
              <a:effectLst>
                <a:outerShdw blurRad="50800" dist="63500" dir="4200000" sx="102000" sy="102000" algn="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Calibri" panose="020F0502020204030204"/>
                </a:endParaRPr>
              </a:p>
            </p:txBody>
          </p:sp>
          <p:sp>
            <p:nvSpPr>
              <p:cNvPr id="99" name="Freeform: Shape 98">
                <a:extLst>
                  <a:ext uri="{FF2B5EF4-FFF2-40B4-BE49-F238E27FC236}">
                    <a16:creationId xmlns:a16="http://schemas.microsoft.com/office/drawing/2014/main" id="{2F5E9F98-9CE7-407A-9BA2-EF335373FEA7}"/>
                  </a:ext>
                </a:extLst>
              </p:cNvPr>
              <p:cNvSpPr/>
              <p:nvPr/>
            </p:nvSpPr>
            <p:spPr>
              <a:xfrm rot="5581625">
                <a:off x="2854885" y="3100997"/>
                <a:ext cx="1226195" cy="927873"/>
              </a:xfrm>
              <a:custGeom>
                <a:avLst/>
                <a:gdLst>
                  <a:gd name="connsiteX0" fmla="*/ 0 w 1226195"/>
                  <a:gd name="connsiteY0" fmla="*/ 927873 h 927873"/>
                  <a:gd name="connsiteX1" fmla="*/ 5922 w 1226195"/>
                  <a:gd name="connsiteY1" fmla="*/ 803656 h 927873"/>
                  <a:gd name="connsiteX2" fmla="*/ 371840 w 1226195"/>
                  <a:gd name="connsiteY2" fmla="*/ 330706 h 927873"/>
                  <a:gd name="connsiteX3" fmla="*/ 461998 w 1226195"/>
                  <a:gd name="connsiteY3" fmla="*/ 301163 h 927873"/>
                  <a:gd name="connsiteX4" fmla="*/ 606617 w 1226195"/>
                  <a:gd name="connsiteY4" fmla="*/ 0 h 927873"/>
                  <a:gd name="connsiteX5" fmla="*/ 750277 w 1226195"/>
                  <a:gd name="connsiteY5" fmla="*/ 299165 h 927873"/>
                  <a:gd name="connsiteX6" fmla="*/ 793447 w 1226195"/>
                  <a:gd name="connsiteY6" fmla="*/ 308411 h 927873"/>
                  <a:gd name="connsiteX7" fmla="*/ 1207205 w 1226195"/>
                  <a:gd name="connsiteY7" fmla="*/ 740130 h 927873"/>
                  <a:gd name="connsiteX8" fmla="*/ 1226195 w 1226195"/>
                  <a:gd name="connsiteY8" fmla="*/ 863030 h 927873"/>
                  <a:gd name="connsiteX9" fmla="*/ 1121839 w 1226195"/>
                  <a:gd name="connsiteY9" fmla="*/ 868548 h 927873"/>
                  <a:gd name="connsiteX10" fmla="*/ 1106081 w 1226195"/>
                  <a:gd name="connsiteY10" fmla="*/ 766567 h 927873"/>
                  <a:gd name="connsiteX11" fmla="*/ 586196 w 1226195"/>
                  <a:gd name="connsiteY11" fmla="*/ 386712 h 927873"/>
                  <a:gd name="connsiteX12" fmla="*/ 109272 w 1226195"/>
                  <a:gd name="connsiteY12" fmla="*/ 819280 h 927873"/>
                  <a:gd name="connsiteX13" fmla="*/ 104358 w 1226195"/>
                  <a:gd name="connsiteY13" fmla="*/ 922354 h 9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26195" h="927873">
                    <a:moveTo>
                      <a:pt x="0" y="927873"/>
                    </a:moveTo>
                    <a:lnTo>
                      <a:pt x="5922" y="803656"/>
                    </a:lnTo>
                    <a:cubicBezTo>
                      <a:pt x="37719" y="591855"/>
                      <a:pt x="178463" y="413337"/>
                      <a:pt x="371840" y="330706"/>
                    </a:cubicBezTo>
                    <a:lnTo>
                      <a:pt x="461998" y="301163"/>
                    </a:lnTo>
                    <a:lnTo>
                      <a:pt x="606617" y="0"/>
                    </a:lnTo>
                    <a:lnTo>
                      <a:pt x="750277" y="299165"/>
                    </a:lnTo>
                    <a:lnTo>
                      <a:pt x="793447" y="308411"/>
                    </a:lnTo>
                    <a:cubicBezTo>
                      <a:pt x="994461" y="370186"/>
                      <a:pt x="1153248" y="532864"/>
                      <a:pt x="1207205" y="740130"/>
                    </a:cubicBezTo>
                    <a:lnTo>
                      <a:pt x="1226195" y="863030"/>
                    </a:lnTo>
                    <a:lnTo>
                      <a:pt x="1121839" y="868548"/>
                    </a:lnTo>
                    <a:lnTo>
                      <a:pt x="1106081" y="766567"/>
                    </a:lnTo>
                    <a:cubicBezTo>
                      <a:pt x="1046384" y="537251"/>
                      <a:pt x="832044" y="373711"/>
                      <a:pt x="586196" y="386712"/>
                    </a:cubicBezTo>
                    <a:cubicBezTo>
                      <a:pt x="340347" y="399713"/>
                      <a:pt x="144452" y="584947"/>
                      <a:pt x="109272" y="819280"/>
                    </a:cubicBezTo>
                    <a:lnTo>
                      <a:pt x="104358" y="922354"/>
                    </a:lnTo>
                    <a:close/>
                  </a:path>
                </a:pathLst>
              </a:custGeom>
              <a:solidFill>
                <a:srgbClr val="AECC5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800">
                  <a:defRPr/>
                </a:pPr>
                <a:endParaRPr lang="en-AU" sz="1350" dirty="0">
                  <a:solidFill>
                    <a:prstClr val="white"/>
                  </a:solidFill>
                  <a:latin typeface="Calibri" panose="020F0502020204030204"/>
                </a:endParaRPr>
              </a:p>
            </p:txBody>
          </p:sp>
        </p:grpSp>
        <p:sp>
          <p:nvSpPr>
            <p:cNvPr id="125" name="TextBox 124">
              <a:extLst>
                <a:ext uri="{FF2B5EF4-FFF2-40B4-BE49-F238E27FC236}">
                  <a16:creationId xmlns:a16="http://schemas.microsoft.com/office/drawing/2014/main" id="{59FE5EDC-582B-4BDA-981A-DDECDD803331}"/>
                </a:ext>
              </a:extLst>
            </p:cNvPr>
            <p:cNvSpPr txBox="1"/>
            <p:nvPr/>
          </p:nvSpPr>
          <p:spPr>
            <a:xfrm>
              <a:off x="929612" y="2973760"/>
              <a:ext cx="703269" cy="400109"/>
            </a:xfrm>
            <a:prstGeom prst="rect">
              <a:avLst/>
            </a:prstGeom>
            <a:noFill/>
          </p:spPr>
          <p:txBody>
            <a:bodyPr wrap="none" rtlCol="0">
              <a:spAutoFit/>
            </a:bodyPr>
            <a:lstStyle/>
            <a:p>
              <a:pPr defTabSz="685800">
                <a:defRPr/>
              </a:pPr>
              <a:r>
                <a:rPr lang="en-AU" sz="1350" b="1" spc="-113" dirty="0">
                  <a:solidFill>
                    <a:srgbClr val="AECC53"/>
                  </a:solidFill>
                  <a:latin typeface="Calibri" panose="020F0502020204030204"/>
                </a:rPr>
                <a:t>PDDC</a:t>
              </a:r>
            </a:p>
          </p:txBody>
        </p:sp>
        <p:sp>
          <p:nvSpPr>
            <p:cNvPr id="126" name="TextBox 125">
              <a:extLst>
                <a:ext uri="{FF2B5EF4-FFF2-40B4-BE49-F238E27FC236}">
                  <a16:creationId xmlns:a16="http://schemas.microsoft.com/office/drawing/2014/main" id="{C5E62B73-4A66-4CE1-AE39-0F927A2FA97D}"/>
                </a:ext>
              </a:extLst>
            </p:cNvPr>
            <p:cNvSpPr txBox="1"/>
            <p:nvPr/>
          </p:nvSpPr>
          <p:spPr>
            <a:xfrm>
              <a:off x="893972" y="3237136"/>
              <a:ext cx="1728299" cy="811333"/>
            </a:xfrm>
            <a:prstGeom prst="rect">
              <a:avLst/>
            </a:prstGeom>
            <a:noFill/>
          </p:spPr>
          <p:txBody>
            <a:bodyPr wrap="square" rtlCol="0">
              <a:spAutoFit/>
            </a:bodyPr>
            <a:lstStyle/>
            <a:p>
              <a:pPr defTabSz="685800">
                <a:lnSpc>
                  <a:spcPts val="825"/>
                </a:lnSpc>
                <a:defRPr/>
              </a:pPr>
              <a:r>
                <a:rPr lang="en-AU" sz="900" dirty="0">
                  <a:solidFill>
                    <a:prstClr val="black"/>
                  </a:solidFill>
                  <a:latin typeface="Abadi Extra Light" panose="020B0204020104020204" pitchFamily="34" charset="0"/>
                </a:rPr>
                <a:t>Acknowledgement that the Faculty of Law will need to move from its current location by 2029.</a:t>
              </a:r>
            </a:p>
          </p:txBody>
        </p:sp>
      </p:grpSp>
      <p:sp>
        <p:nvSpPr>
          <p:cNvPr id="127" name="TextBox 126">
            <a:extLst>
              <a:ext uri="{FF2B5EF4-FFF2-40B4-BE49-F238E27FC236}">
                <a16:creationId xmlns:a16="http://schemas.microsoft.com/office/drawing/2014/main" id="{913F0163-8939-452A-83FF-834E4B86D58A}"/>
              </a:ext>
            </a:extLst>
          </p:cNvPr>
          <p:cNvSpPr txBox="1"/>
          <p:nvPr/>
        </p:nvSpPr>
        <p:spPr>
          <a:xfrm>
            <a:off x="1226542" y="4175858"/>
            <a:ext cx="1052724" cy="300082"/>
          </a:xfrm>
          <a:prstGeom prst="rect">
            <a:avLst/>
          </a:prstGeom>
          <a:noFill/>
        </p:spPr>
        <p:txBody>
          <a:bodyPr wrap="none" rtlCol="0">
            <a:spAutoFit/>
          </a:bodyPr>
          <a:lstStyle/>
          <a:p>
            <a:pPr defTabSz="685800">
              <a:defRPr/>
            </a:pPr>
            <a:r>
              <a:rPr lang="en-AU" sz="1350" b="1" spc="-113" dirty="0">
                <a:solidFill>
                  <a:prstClr val="white">
                    <a:lumMod val="50000"/>
                  </a:prstClr>
                </a:solidFill>
                <a:latin typeface="Calibri" panose="020F0502020204030204"/>
              </a:rPr>
              <a:t>USER GROUPS</a:t>
            </a:r>
          </a:p>
        </p:txBody>
      </p:sp>
      <p:sp>
        <p:nvSpPr>
          <p:cNvPr id="128" name="TextBox 127">
            <a:extLst>
              <a:ext uri="{FF2B5EF4-FFF2-40B4-BE49-F238E27FC236}">
                <a16:creationId xmlns:a16="http://schemas.microsoft.com/office/drawing/2014/main" id="{3A2B30B3-CFA0-4FBD-A24A-A1A56530A02B}"/>
              </a:ext>
            </a:extLst>
          </p:cNvPr>
          <p:cNvSpPr txBox="1"/>
          <p:nvPr/>
        </p:nvSpPr>
        <p:spPr>
          <a:xfrm>
            <a:off x="997567" y="4367842"/>
            <a:ext cx="1435995" cy="505908"/>
          </a:xfrm>
          <a:prstGeom prst="rect">
            <a:avLst/>
          </a:prstGeom>
          <a:noFill/>
        </p:spPr>
        <p:txBody>
          <a:bodyPr wrap="square" rtlCol="0">
            <a:spAutoFit/>
          </a:bodyPr>
          <a:lstStyle/>
          <a:p>
            <a:pPr defTabSz="685800">
              <a:lnSpc>
                <a:spcPts val="825"/>
              </a:lnSpc>
              <a:defRPr/>
            </a:pPr>
            <a:r>
              <a:rPr lang="en-AU" sz="900" dirty="0">
                <a:solidFill>
                  <a:prstClr val="black"/>
                </a:solidFill>
                <a:latin typeface="Abadi Extra Light" panose="020B0204020104020204" pitchFamily="34" charset="0"/>
              </a:rPr>
              <a:t>Invites issued for workshops. Concept Design review and statement of needs specified</a:t>
            </a:r>
          </a:p>
        </p:txBody>
      </p:sp>
      <p:sp>
        <p:nvSpPr>
          <p:cNvPr id="131" name="TextBox 130">
            <a:extLst>
              <a:ext uri="{FF2B5EF4-FFF2-40B4-BE49-F238E27FC236}">
                <a16:creationId xmlns:a16="http://schemas.microsoft.com/office/drawing/2014/main" id="{FEEF7E02-D9D6-40EA-BD15-C98E69893983}"/>
              </a:ext>
            </a:extLst>
          </p:cNvPr>
          <p:cNvSpPr txBox="1"/>
          <p:nvPr/>
        </p:nvSpPr>
        <p:spPr>
          <a:xfrm>
            <a:off x="7096453" y="1658997"/>
            <a:ext cx="1218282" cy="300082"/>
          </a:xfrm>
          <a:prstGeom prst="rect">
            <a:avLst/>
          </a:prstGeom>
          <a:noFill/>
        </p:spPr>
        <p:txBody>
          <a:bodyPr wrap="none" rtlCol="0">
            <a:spAutoFit/>
          </a:bodyPr>
          <a:lstStyle/>
          <a:p>
            <a:pPr defTabSz="685800">
              <a:defRPr/>
            </a:pPr>
            <a:r>
              <a:rPr lang="en-AU" sz="1350" b="1" spc="-113" dirty="0">
                <a:solidFill>
                  <a:srgbClr val="8C4584"/>
                </a:solidFill>
                <a:latin typeface="Calibri" panose="020F0502020204030204"/>
              </a:rPr>
              <a:t>CPBC / UEC / PSLT</a:t>
            </a:r>
          </a:p>
        </p:txBody>
      </p:sp>
      <p:sp>
        <p:nvSpPr>
          <p:cNvPr id="132" name="TextBox 131">
            <a:extLst>
              <a:ext uri="{FF2B5EF4-FFF2-40B4-BE49-F238E27FC236}">
                <a16:creationId xmlns:a16="http://schemas.microsoft.com/office/drawing/2014/main" id="{E933F7E9-7236-401D-B434-943CAAEB0430}"/>
              </a:ext>
            </a:extLst>
          </p:cNvPr>
          <p:cNvSpPr txBox="1"/>
          <p:nvPr/>
        </p:nvSpPr>
        <p:spPr>
          <a:xfrm>
            <a:off x="7108242" y="1915175"/>
            <a:ext cx="1132381" cy="505908"/>
          </a:xfrm>
          <a:prstGeom prst="rect">
            <a:avLst/>
          </a:prstGeom>
          <a:noFill/>
        </p:spPr>
        <p:txBody>
          <a:bodyPr wrap="square" rtlCol="0">
            <a:spAutoFit/>
          </a:bodyPr>
          <a:lstStyle/>
          <a:p>
            <a:pPr defTabSz="685800">
              <a:lnSpc>
                <a:spcPts val="825"/>
              </a:lnSpc>
              <a:defRPr/>
            </a:pPr>
            <a:r>
              <a:rPr lang="en-AU" sz="900" dirty="0">
                <a:solidFill>
                  <a:prstClr val="black"/>
                </a:solidFill>
                <a:latin typeface="Abadi Extra Light" panose="020B0204020104020204" pitchFamily="34" charset="0"/>
              </a:rPr>
              <a:t>Overview of the preliminary design phase and programme timeline.</a:t>
            </a:r>
          </a:p>
        </p:txBody>
      </p:sp>
      <p:grpSp>
        <p:nvGrpSpPr>
          <p:cNvPr id="137" name="Group 136">
            <a:extLst>
              <a:ext uri="{FF2B5EF4-FFF2-40B4-BE49-F238E27FC236}">
                <a16:creationId xmlns:a16="http://schemas.microsoft.com/office/drawing/2014/main" id="{C14A279C-73F7-44C7-9E9D-6CAC3D8AF1C6}"/>
              </a:ext>
            </a:extLst>
          </p:cNvPr>
          <p:cNvGrpSpPr/>
          <p:nvPr/>
        </p:nvGrpSpPr>
        <p:grpSpPr>
          <a:xfrm>
            <a:off x="6289494" y="2724801"/>
            <a:ext cx="2458194" cy="1053703"/>
            <a:chOff x="8391561" y="2740168"/>
            <a:chExt cx="3277592" cy="1404937"/>
          </a:xfrm>
        </p:grpSpPr>
        <p:sp>
          <p:nvSpPr>
            <p:cNvPr id="118" name="Freeform: Shape 117">
              <a:extLst>
                <a:ext uri="{FF2B5EF4-FFF2-40B4-BE49-F238E27FC236}">
                  <a16:creationId xmlns:a16="http://schemas.microsoft.com/office/drawing/2014/main" id="{75572C1F-4F0E-4647-9C2C-73DAF990A0D9}"/>
                </a:ext>
              </a:extLst>
            </p:cNvPr>
            <p:cNvSpPr/>
            <p:nvPr/>
          </p:nvSpPr>
          <p:spPr>
            <a:xfrm flipH="1">
              <a:off x="9332130" y="2806434"/>
              <a:ext cx="2337023" cy="1224000"/>
            </a:xfrm>
            <a:custGeom>
              <a:avLst/>
              <a:gdLst>
                <a:gd name="connsiteX0" fmla="*/ 612000 w 2337023"/>
                <a:gd name="connsiteY0" fmla="*/ 0 h 1224000"/>
                <a:gd name="connsiteX1" fmla="*/ 2331497 w 2337023"/>
                <a:gd name="connsiteY1" fmla="*/ 0 h 1224000"/>
                <a:gd name="connsiteX2" fmla="*/ 2337023 w 2337023"/>
                <a:gd name="connsiteY2" fmla="*/ 557 h 1224000"/>
                <a:gd name="connsiteX3" fmla="*/ 2337023 w 2337023"/>
                <a:gd name="connsiteY3" fmla="*/ 1223443 h 1224000"/>
                <a:gd name="connsiteX4" fmla="*/ 2331497 w 2337023"/>
                <a:gd name="connsiteY4" fmla="*/ 1224000 h 1224000"/>
                <a:gd name="connsiteX5" fmla="*/ 612000 w 2337023"/>
                <a:gd name="connsiteY5" fmla="*/ 1224000 h 1224000"/>
                <a:gd name="connsiteX6" fmla="*/ 0 w 2337023"/>
                <a:gd name="connsiteY6" fmla="*/ 612000 h 1224000"/>
                <a:gd name="connsiteX7" fmla="*/ 612000 w 2337023"/>
                <a:gd name="connsiteY7" fmla="*/ 0 h 12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37023" h="1224000">
                  <a:moveTo>
                    <a:pt x="612000" y="0"/>
                  </a:moveTo>
                  <a:lnTo>
                    <a:pt x="2331497" y="0"/>
                  </a:lnTo>
                  <a:lnTo>
                    <a:pt x="2337023" y="557"/>
                  </a:lnTo>
                  <a:lnTo>
                    <a:pt x="2337023" y="1223443"/>
                  </a:lnTo>
                  <a:lnTo>
                    <a:pt x="2331497" y="1224000"/>
                  </a:lnTo>
                  <a:lnTo>
                    <a:pt x="612000" y="1224000"/>
                  </a:lnTo>
                  <a:cubicBezTo>
                    <a:pt x="274002" y="1224000"/>
                    <a:pt x="0" y="949998"/>
                    <a:pt x="0" y="612000"/>
                  </a:cubicBezTo>
                  <a:cubicBezTo>
                    <a:pt x="0" y="274002"/>
                    <a:pt x="274002" y="0"/>
                    <a:pt x="612000" y="0"/>
                  </a:cubicBezTo>
                  <a:close/>
                </a:path>
              </a:pathLst>
            </a:custGeom>
            <a:solidFill>
              <a:schemeClr val="bg1"/>
            </a:solidFill>
            <a:ln w="19050">
              <a:solidFill>
                <a:srgbClr val="EBA33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800">
                <a:defRPr/>
              </a:pPr>
              <a:endParaRPr lang="en-AU" sz="1350" dirty="0">
                <a:solidFill>
                  <a:prstClr val="white"/>
                </a:solidFill>
                <a:latin typeface="Calibri" panose="020F0502020204030204"/>
              </a:endParaRPr>
            </a:p>
          </p:txBody>
        </p:sp>
        <p:sp>
          <p:nvSpPr>
            <p:cNvPr id="119" name="Rectangle 118">
              <a:extLst>
                <a:ext uri="{FF2B5EF4-FFF2-40B4-BE49-F238E27FC236}">
                  <a16:creationId xmlns:a16="http://schemas.microsoft.com/office/drawing/2014/main" id="{CAE3D93B-18D8-4135-B6C9-9D4DEE0E4430}"/>
                </a:ext>
              </a:extLst>
            </p:cNvPr>
            <p:cNvSpPr/>
            <p:nvPr/>
          </p:nvSpPr>
          <p:spPr>
            <a:xfrm flipH="1">
              <a:off x="9292937" y="2740168"/>
              <a:ext cx="98245" cy="14049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Calibri" panose="020F0502020204030204"/>
              </a:endParaRPr>
            </a:p>
          </p:txBody>
        </p:sp>
        <p:sp>
          <p:nvSpPr>
            <p:cNvPr id="120" name="Oval 119">
              <a:extLst>
                <a:ext uri="{FF2B5EF4-FFF2-40B4-BE49-F238E27FC236}">
                  <a16:creationId xmlns:a16="http://schemas.microsoft.com/office/drawing/2014/main" id="{CF1B7EDC-77CE-41B1-9E8D-617370BD7873}"/>
                </a:ext>
              </a:extLst>
            </p:cNvPr>
            <p:cNvSpPr/>
            <p:nvPr/>
          </p:nvSpPr>
          <p:spPr>
            <a:xfrm flipH="1">
              <a:off x="8786619" y="2908983"/>
              <a:ext cx="1018901" cy="1018901"/>
            </a:xfrm>
            <a:prstGeom prst="ellipse">
              <a:avLst/>
            </a:prstGeom>
            <a:solidFill>
              <a:schemeClr val="bg1"/>
            </a:solidFill>
            <a:ln>
              <a:noFill/>
            </a:ln>
            <a:effectLst>
              <a:outerShdw blurRad="101600" dist="38100" dir="816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Calibri" panose="020F0502020204030204"/>
              </a:endParaRPr>
            </a:p>
          </p:txBody>
        </p:sp>
        <p:sp>
          <p:nvSpPr>
            <p:cNvPr id="121" name="Oval 120">
              <a:extLst>
                <a:ext uri="{FF2B5EF4-FFF2-40B4-BE49-F238E27FC236}">
                  <a16:creationId xmlns:a16="http://schemas.microsoft.com/office/drawing/2014/main" id="{46563AC9-762F-41A0-ABB0-BBF26718CF41}"/>
                </a:ext>
              </a:extLst>
            </p:cNvPr>
            <p:cNvSpPr/>
            <p:nvPr/>
          </p:nvSpPr>
          <p:spPr>
            <a:xfrm flipH="1">
              <a:off x="8780094" y="2908982"/>
              <a:ext cx="1018901" cy="1018901"/>
            </a:xfrm>
            <a:prstGeom prst="ellipse">
              <a:avLst/>
            </a:prstGeom>
            <a:solidFill>
              <a:schemeClr val="bg1"/>
            </a:solidFill>
            <a:ln>
              <a:noFill/>
            </a:ln>
            <a:effectLst>
              <a:outerShdw blurRad="50800" dist="63500" dir="4200000" sx="102000" sy="102000" algn="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Calibri" panose="020F0502020204030204"/>
              </a:endParaRPr>
            </a:p>
          </p:txBody>
        </p:sp>
        <p:sp>
          <p:nvSpPr>
            <p:cNvPr id="122" name="Freeform: Shape 121">
              <a:extLst>
                <a:ext uri="{FF2B5EF4-FFF2-40B4-BE49-F238E27FC236}">
                  <a16:creationId xmlns:a16="http://schemas.microsoft.com/office/drawing/2014/main" id="{B8524984-B4CC-49DF-AB84-201AB85CBC82}"/>
                </a:ext>
              </a:extLst>
            </p:cNvPr>
            <p:cNvSpPr/>
            <p:nvPr/>
          </p:nvSpPr>
          <p:spPr>
            <a:xfrm rot="16018375" flipH="1">
              <a:off x="8242400" y="2979238"/>
              <a:ext cx="1226195" cy="927873"/>
            </a:xfrm>
            <a:custGeom>
              <a:avLst/>
              <a:gdLst>
                <a:gd name="connsiteX0" fmla="*/ 0 w 1226195"/>
                <a:gd name="connsiteY0" fmla="*/ 927873 h 927873"/>
                <a:gd name="connsiteX1" fmla="*/ 5922 w 1226195"/>
                <a:gd name="connsiteY1" fmla="*/ 803656 h 927873"/>
                <a:gd name="connsiteX2" fmla="*/ 371840 w 1226195"/>
                <a:gd name="connsiteY2" fmla="*/ 330706 h 927873"/>
                <a:gd name="connsiteX3" fmla="*/ 461998 w 1226195"/>
                <a:gd name="connsiteY3" fmla="*/ 301163 h 927873"/>
                <a:gd name="connsiteX4" fmla="*/ 606617 w 1226195"/>
                <a:gd name="connsiteY4" fmla="*/ 0 h 927873"/>
                <a:gd name="connsiteX5" fmla="*/ 750277 w 1226195"/>
                <a:gd name="connsiteY5" fmla="*/ 299165 h 927873"/>
                <a:gd name="connsiteX6" fmla="*/ 793447 w 1226195"/>
                <a:gd name="connsiteY6" fmla="*/ 308411 h 927873"/>
                <a:gd name="connsiteX7" fmla="*/ 1207205 w 1226195"/>
                <a:gd name="connsiteY7" fmla="*/ 740130 h 927873"/>
                <a:gd name="connsiteX8" fmla="*/ 1226195 w 1226195"/>
                <a:gd name="connsiteY8" fmla="*/ 863030 h 927873"/>
                <a:gd name="connsiteX9" fmla="*/ 1121839 w 1226195"/>
                <a:gd name="connsiteY9" fmla="*/ 868548 h 927873"/>
                <a:gd name="connsiteX10" fmla="*/ 1106081 w 1226195"/>
                <a:gd name="connsiteY10" fmla="*/ 766567 h 927873"/>
                <a:gd name="connsiteX11" fmla="*/ 586196 w 1226195"/>
                <a:gd name="connsiteY11" fmla="*/ 386712 h 927873"/>
                <a:gd name="connsiteX12" fmla="*/ 109272 w 1226195"/>
                <a:gd name="connsiteY12" fmla="*/ 819280 h 927873"/>
                <a:gd name="connsiteX13" fmla="*/ 104358 w 1226195"/>
                <a:gd name="connsiteY13" fmla="*/ 922354 h 9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26195" h="927873">
                  <a:moveTo>
                    <a:pt x="0" y="927873"/>
                  </a:moveTo>
                  <a:lnTo>
                    <a:pt x="5922" y="803656"/>
                  </a:lnTo>
                  <a:cubicBezTo>
                    <a:pt x="37719" y="591855"/>
                    <a:pt x="178463" y="413337"/>
                    <a:pt x="371840" y="330706"/>
                  </a:cubicBezTo>
                  <a:lnTo>
                    <a:pt x="461998" y="301163"/>
                  </a:lnTo>
                  <a:lnTo>
                    <a:pt x="606617" y="0"/>
                  </a:lnTo>
                  <a:lnTo>
                    <a:pt x="750277" y="299165"/>
                  </a:lnTo>
                  <a:lnTo>
                    <a:pt x="793447" y="308411"/>
                  </a:lnTo>
                  <a:cubicBezTo>
                    <a:pt x="994461" y="370186"/>
                    <a:pt x="1153248" y="532864"/>
                    <a:pt x="1207205" y="740130"/>
                  </a:cubicBezTo>
                  <a:lnTo>
                    <a:pt x="1226195" y="863030"/>
                  </a:lnTo>
                  <a:lnTo>
                    <a:pt x="1121839" y="868548"/>
                  </a:lnTo>
                  <a:lnTo>
                    <a:pt x="1106081" y="766567"/>
                  </a:lnTo>
                  <a:cubicBezTo>
                    <a:pt x="1046384" y="537251"/>
                    <a:pt x="832044" y="373711"/>
                    <a:pt x="586196" y="386712"/>
                  </a:cubicBezTo>
                  <a:cubicBezTo>
                    <a:pt x="340347" y="399713"/>
                    <a:pt x="144452" y="584947"/>
                    <a:pt x="109272" y="819280"/>
                  </a:cubicBezTo>
                  <a:lnTo>
                    <a:pt x="104358" y="922354"/>
                  </a:lnTo>
                  <a:close/>
                </a:path>
              </a:pathLst>
            </a:custGeom>
            <a:solidFill>
              <a:srgbClr val="EBA33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800">
                <a:defRPr/>
              </a:pPr>
              <a:endParaRPr lang="en-AU" sz="1350" dirty="0">
                <a:solidFill>
                  <a:prstClr val="white"/>
                </a:solidFill>
                <a:latin typeface="Calibri" panose="020F0502020204030204"/>
              </a:endParaRPr>
            </a:p>
          </p:txBody>
        </p:sp>
        <p:sp>
          <p:nvSpPr>
            <p:cNvPr id="133" name="TextBox 132">
              <a:extLst>
                <a:ext uri="{FF2B5EF4-FFF2-40B4-BE49-F238E27FC236}">
                  <a16:creationId xmlns:a16="http://schemas.microsoft.com/office/drawing/2014/main" id="{82A729E9-5F2F-41D4-9CFF-6E01C92A22D6}"/>
                </a:ext>
              </a:extLst>
            </p:cNvPr>
            <p:cNvSpPr txBox="1"/>
            <p:nvPr/>
          </p:nvSpPr>
          <p:spPr>
            <a:xfrm>
              <a:off x="9757820" y="2891152"/>
              <a:ext cx="1701064" cy="400109"/>
            </a:xfrm>
            <a:prstGeom prst="rect">
              <a:avLst/>
            </a:prstGeom>
            <a:noFill/>
          </p:spPr>
          <p:txBody>
            <a:bodyPr wrap="none" rtlCol="0">
              <a:spAutoFit/>
            </a:bodyPr>
            <a:lstStyle/>
            <a:p>
              <a:pPr defTabSz="685800">
                <a:defRPr/>
              </a:pPr>
              <a:r>
                <a:rPr lang="en-AU" sz="1350" b="1" spc="-113" dirty="0">
                  <a:solidFill>
                    <a:srgbClr val="EBA338"/>
                  </a:solidFill>
                  <a:latin typeface="Calibri" panose="020F0502020204030204"/>
                </a:rPr>
                <a:t>CENTRAL COMMS</a:t>
              </a:r>
            </a:p>
          </p:txBody>
        </p:sp>
        <p:sp>
          <p:nvSpPr>
            <p:cNvPr id="134" name="TextBox 133">
              <a:extLst>
                <a:ext uri="{FF2B5EF4-FFF2-40B4-BE49-F238E27FC236}">
                  <a16:creationId xmlns:a16="http://schemas.microsoft.com/office/drawing/2014/main" id="{E28BD2D9-D9FD-425F-9C53-4B7E3BBA13DF}"/>
                </a:ext>
              </a:extLst>
            </p:cNvPr>
            <p:cNvSpPr txBox="1"/>
            <p:nvPr/>
          </p:nvSpPr>
          <p:spPr>
            <a:xfrm>
              <a:off x="9856164" y="3188544"/>
              <a:ext cx="1656031" cy="811333"/>
            </a:xfrm>
            <a:prstGeom prst="rect">
              <a:avLst/>
            </a:prstGeom>
            <a:noFill/>
          </p:spPr>
          <p:txBody>
            <a:bodyPr wrap="square" rtlCol="0">
              <a:spAutoFit/>
            </a:bodyPr>
            <a:lstStyle/>
            <a:p>
              <a:pPr defTabSz="685800">
                <a:lnSpc>
                  <a:spcPts val="825"/>
                </a:lnSpc>
                <a:defRPr/>
              </a:pPr>
              <a:r>
                <a:rPr lang="en-AU" sz="900" dirty="0">
                  <a:solidFill>
                    <a:prstClr val="black"/>
                  </a:solidFill>
                  <a:latin typeface="Abadi Extra Light" panose="020B0204020104020204" pitchFamily="34" charset="0"/>
                </a:rPr>
                <a:t>High level messages to staff and students that Law and Performing Arts are being invested in (pre construction).</a:t>
              </a:r>
            </a:p>
          </p:txBody>
        </p:sp>
      </p:grpSp>
      <p:sp>
        <p:nvSpPr>
          <p:cNvPr id="135" name="TextBox 134">
            <a:extLst>
              <a:ext uri="{FF2B5EF4-FFF2-40B4-BE49-F238E27FC236}">
                <a16:creationId xmlns:a16="http://schemas.microsoft.com/office/drawing/2014/main" id="{3A49DE91-EBCC-4BA4-94CB-07362F4932C6}"/>
              </a:ext>
            </a:extLst>
          </p:cNvPr>
          <p:cNvSpPr txBox="1"/>
          <p:nvPr/>
        </p:nvSpPr>
        <p:spPr>
          <a:xfrm>
            <a:off x="6944312" y="4175858"/>
            <a:ext cx="1117550" cy="300082"/>
          </a:xfrm>
          <a:prstGeom prst="rect">
            <a:avLst/>
          </a:prstGeom>
          <a:noFill/>
        </p:spPr>
        <p:txBody>
          <a:bodyPr wrap="none" rtlCol="0">
            <a:spAutoFit/>
          </a:bodyPr>
          <a:lstStyle/>
          <a:p>
            <a:pPr defTabSz="685800">
              <a:defRPr/>
            </a:pPr>
            <a:r>
              <a:rPr lang="en-AU" sz="1350" b="1" spc="-113" dirty="0">
                <a:solidFill>
                  <a:srgbClr val="EF5F60"/>
                </a:solidFill>
                <a:latin typeface="Calibri" panose="020F0502020204030204"/>
              </a:rPr>
              <a:t>STAKEHOLDERS</a:t>
            </a:r>
          </a:p>
        </p:txBody>
      </p:sp>
      <p:sp>
        <p:nvSpPr>
          <p:cNvPr id="136" name="TextBox 135">
            <a:extLst>
              <a:ext uri="{FF2B5EF4-FFF2-40B4-BE49-F238E27FC236}">
                <a16:creationId xmlns:a16="http://schemas.microsoft.com/office/drawing/2014/main" id="{26B024B9-203A-44B3-B868-70B2D63583C7}"/>
              </a:ext>
            </a:extLst>
          </p:cNvPr>
          <p:cNvSpPr txBox="1"/>
          <p:nvPr/>
        </p:nvSpPr>
        <p:spPr>
          <a:xfrm>
            <a:off x="6958876" y="4405918"/>
            <a:ext cx="1374052" cy="608500"/>
          </a:xfrm>
          <a:prstGeom prst="rect">
            <a:avLst/>
          </a:prstGeom>
          <a:noFill/>
        </p:spPr>
        <p:txBody>
          <a:bodyPr wrap="square" rtlCol="0">
            <a:spAutoFit/>
          </a:bodyPr>
          <a:lstStyle/>
          <a:p>
            <a:pPr defTabSz="685800">
              <a:lnSpc>
                <a:spcPts val="825"/>
              </a:lnSpc>
              <a:defRPr/>
            </a:pPr>
            <a:r>
              <a:rPr lang="en-AU" sz="900" dirty="0">
                <a:solidFill>
                  <a:prstClr val="black"/>
                </a:solidFill>
                <a:latin typeface="Abadi Extra Light" panose="020B0204020104020204" pitchFamily="34" charset="0"/>
              </a:rPr>
              <a:t>Reassurance that Law and Performing Arts is coming to the City Campus. Early awareness and stakeholder analysis.</a:t>
            </a:r>
          </a:p>
        </p:txBody>
      </p:sp>
      <p:pic>
        <p:nvPicPr>
          <p:cNvPr id="140" name="Picture 139">
            <a:extLst>
              <a:ext uri="{FF2B5EF4-FFF2-40B4-BE49-F238E27FC236}">
                <a16:creationId xmlns:a16="http://schemas.microsoft.com/office/drawing/2014/main" id="{A099A62C-0E6C-43F0-B025-42BE1B370102}"/>
              </a:ext>
            </a:extLst>
          </p:cNvPr>
          <p:cNvPicPr>
            <a:picLocks/>
          </p:cNvPicPr>
          <p:nvPr/>
        </p:nvPicPr>
        <p:blipFill>
          <a:blip r:embed="rId3"/>
          <a:stretch>
            <a:fillRect/>
          </a:stretch>
        </p:blipFill>
        <p:spPr>
          <a:xfrm>
            <a:off x="2250788" y="1769897"/>
            <a:ext cx="666203" cy="666203"/>
          </a:xfrm>
          <a:prstGeom prst="ellipse">
            <a:avLst/>
          </a:prstGeom>
        </p:spPr>
      </p:pic>
      <p:pic>
        <p:nvPicPr>
          <p:cNvPr id="141" name="Picture 140">
            <a:extLst>
              <a:ext uri="{FF2B5EF4-FFF2-40B4-BE49-F238E27FC236}">
                <a16:creationId xmlns:a16="http://schemas.microsoft.com/office/drawing/2014/main" id="{E2ECB29B-2F70-4FB0-8A7F-52471C58635A}"/>
              </a:ext>
            </a:extLst>
          </p:cNvPr>
          <p:cNvPicPr>
            <a:picLocks/>
          </p:cNvPicPr>
          <p:nvPr/>
        </p:nvPicPr>
        <p:blipFill>
          <a:blip r:embed="rId4"/>
          <a:stretch>
            <a:fillRect/>
          </a:stretch>
        </p:blipFill>
        <p:spPr>
          <a:xfrm>
            <a:off x="1945937" y="2903365"/>
            <a:ext cx="666900" cy="666900"/>
          </a:xfrm>
          <a:prstGeom prst="ellipse">
            <a:avLst/>
          </a:prstGeom>
        </p:spPr>
      </p:pic>
      <p:pic>
        <p:nvPicPr>
          <p:cNvPr id="142" name="Picture 141">
            <a:extLst>
              <a:ext uri="{FF2B5EF4-FFF2-40B4-BE49-F238E27FC236}">
                <a16:creationId xmlns:a16="http://schemas.microsoft.com/office/drawing/2014/main" id="{876805E8-E09A-4FA2-BA0B-4B629368B4EE}"/>
              </a:ext>
            </a:extLst>
          </p:cNvPr>
          <p:cNvPicPr>
            <a:picLocks/>
          </p:cNvPicPr>
          <p:nvPr/>
        </p:nvPicPr>
        <p:blipFill>
          <a:blip r:embed="rId5"/>
          <a:stretch>
            <a:fillRect/>
          </a:stretch>
        </p:blipFill>
        <p:spPr>
          <a:xfrm>
            <a:off x="2441961" y="4253417"/>
            <a:ext cx="666900" cy="666900"/>
          </a:xfrm>
          <a:prstGeom prst="ellipse">
            <a:avLst/>
          </a:prstGeom>
        </p:spPr>
      </p:pic>
      <p:pic>
        <p:nvPicPr>
          <p:cNvPr id="143" name="Picture 142">
            <a:extLst>
              <a:ext uri="{FF2B5EF4-FFF2-40B4-BE49-F238E27FC236}">
                <a16:creationId xmlns:a16="http://schemas.microsoft.com/office/drawing/2014/main" id="{ECC4EA63-870A-4489-BEFB-0DBCD5C081AF}"/>
              </a:ext>
            </a:extLst>
          </p:cNvPr>
          <p:cNvPicPr>
            <a:picLocks/>
          </p:cNvPicPr>
          <p:nvPr/>
        </p:nvPicPr>
        <p:blipFill>
          <a:blip r:embed="rId6"/>
          <a:stretch>
            <a:fillRect/>
          </a:stretch>
        </p:blipFill>
        <p:spPr>
          <a:xfrm>
            <a:off x="6318825" y="1788836"/>
            <a:ext cx="666900" cy="666900"/>
          </a:xfrm>
          <a:prstGeom prst="ellipse">
            <a:avLst/>
          </a:prstGeom>
        </p:spPr>
      </p:pic>
      <p:pic>
        <p:nvPicPr>
          <p:cNvPr id="144" name="Picture 143">
            <a:extLst>
              <a:ext uri="{FF2B5EF4-FFF2-40B4-BE49-F238E27FC236}">
                <a16:creationId xmlns:a16="http://schemas.microsoft.com/office/drawing/2014/main" id="{7930883E-0BCB-4E1C-A0F0-87CBC5F21240}"/>
              </a:ext>
            </a:extLst>
          </p:cNvPr>
          <p:cNvPicPr>
            <a:picLocks/>
          </p:cNvPicPr>
          <p:nvPr/>
        </p:nvPicPr>
        <p:blipFill>
          <a:blip r:embed="rId7"/>
          <a:stretch>
            <a:fillRect/>
          </a:stretch>
        </p:blipFill>
        <p:spPr>
          <a:xfrm>
            <a:off x="6628664" y="2933788"/>
            <a:ext cx="666900" cy="666900"/>
          </a:xfrm>
          <a:prstGeom prst="ellipse">
            <a:avLst/>
          </a:prstGeom>
        </p:spPr>
      </p:pic>
      <p:pic>
        <p:nvPicPr>
          <p:cNvPr id="145" name="Picture 144">
            <a:extLst>
              <a:ext uri="{FF2B5EF4-FFF2-40B4-BE49-F238E27FC236}">
                <a16:creationId xmlns:a16="http://schemas.microsoft.com/office/drawing/2014/main" id="{AA9C072C-1F8A-44A4-9980-F45CF846C51C}"/>
              </a:ext>
            </a:extLst>
          </p:cNvPr>
          <p:cNvPicPr>
            <a:picLocks/>
          </p:cNvPicPr>
          <p:nvPr/>
        </p:nvPicPr>
        <p:blipFill>
          <a:blip r:embed="rId8"/>
          <a:stretch>
            <a:fillRect/>
          </a:stretch>
        </p:blipFill>
        <p:spPr>
          <a:xfrm>
            <a:off x="6208370" y="4234306"/>
            <a:ext cx="666900" cy="666900"/>
          </a:xfrm>
          <a:prstGeom prst="ellipse">
            <a:avLst/>
          </a:prstGeom>
        </p:spPr>
      </p:pic>
      <p:sp>
        <p:nvSpPr>
          <p:cNvPr id="147" name="Rectangle 146">
            <a:extLst>
              <a:ext uri="{FF2B5EF4-FFF2-40B4-BE49-F238E27FC236}">
                <a16:creationId xmlns:a16="http://schemas.microsoft.com/office/drawing/2014/main" id="{BC7EB9C7-AF31-44C6-BC38-D848CFF45BB6}"/>
              </a:ext>
            </a:extLst>
          </p:cNvPr>
          <p:cNvSpPr/>
          <p:nvPr/>
        </p:nvSpPr>
        <p:spPr>
          <a:xfrm>
            <a:off x="3643056" y="2942046"/>
            <a:ext cx="324000" cy="54000"/>
          </a:xfrm>
          <a:prstGeom prst="rect">
            <a:avLst/>
          </a:prstGeom>
          <a:solidFill>
            <a:srgbClr val="56AF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Calibri" panose="020F0502020204030204"/>
            </a:endParaRPr>
          </a:p>
        </p:txBody>
      </p:sp>
      <p:sp>
        <p:nvSpPr>
          <p:cNvPr id="149" name="Rectangle 148">
            <a:extLst>
              <a:ext uri="{FF2B5EF4-FFF2-40B4-BE49-F238E27FC236}">
                <a16:creationId xmlns:a16="http://schemas.microsoft.com/office/drawing/2014/main" id="{F5983261-877C-4E36-B133-DECFD7B6EDD5}"/>
              </a:ext>
            </a:extLst>
          </p:cNvPr>
          <p:cNvSpPr/>
          <p:nvPr/>
        </p:nvSpPr>
        <p:spPr>
          <a:xfrm>
            <a:off x="3955980" y="2942046"/>
            <a:ext cx="324000" cy="54000"/>
          </a:xfrm>
          <a:prstGeom prst="rect">
            <a:avLst/>
          </a:prstGeom>
          <a:solidFill>
            <a:srgbClr val="AECC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Calibri" panose="020F0502020204030204"/>
            </a:endParaRPr>
          </a:p>
        </p:txBody>
      </p:sp>
      <p:sp>
        <p:nvSpPr>
          <p:cNvPr id="151" name="Rectangle 150">
            <a:extLst>
              <a:ext uri="{FF2B5EF4-FFF2-40B4-BE49-F238E27FC236}">
                <a16:creationId xmlns:a16="http://schemas.microsoft.com/office/drawing/2014/main" id="{3C612316-7A6C-4CC9-972D-2A31FBBB6FC5}"/>
              </a:ext>
            </a:extLst>
          </p:cNvPr>
          <p:cNvSpPr/>
          <p:nvPr/>
        </p:nvSpPr>
        <p:spPr>
          <a:xfrm>
            <a:off x="4268904" y="2942046"/>
            <a:ext cx="324000" cy="54000"/>
          </a:xfrm>
          <a:prstGeom prst="rect">
            <a:avLst/>
          </a:prstGeom>
          <a:solidFill>
            <a:srgbClr val="6066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Calibri" panose="020F0502020204030204"/>
            </a:endParaRPr>
          </a:p>
        </p:txBody>
      </p:sp>
      <p:sp>
        <p:nvSpPr>
          <p:cNvPr id="153" name="Rectangle 152">
            <a:extLst>
              <a:ext uri="{FF2B5EF4-FFF2-40B4-BE49-F238E27FC236}">
                <a16:creationId xmlns:a16="http://schemas.microsoft.com/office/drawing/2014/main" id="{B10CAB6B-C642-48EE-906A-B796176F0C7E}"/>
              </a:ext>
            </a:extLst>
          </p:cNvPr>
          <p:cNvSpPr/>
          <p:nvPr/>
        </p:nvSpPr>
        <p:spPr>
          <a:xfrm>
            <a:off x="4581828" y="2942046"/>
            <a:ext cx="324000" cy="54000"/>
          </a:xfrm>
          <a:prstGeom prst="rect">
            <a:avLst/>
          </a:prstGeom>
          <a:solidFill>
            <a:srgbClr val="8C45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Calibri" panose="020F0502020204030204"/>
            </a:endParaRPr>
          </a:p>
        </p:txBody>
      </p:sp>
      <p:sp>
        <p:nvSpPr>
          <p:cNvPr id="155" name="Rectangle 154">
            <a:extLst>
              <a:ext uri="{FF2B5EF4-FFF2-40B4-BE49-F238E27FC236}">
                <a16:creationId xmlns:a16="http://schemas.microsoft.com/office/drawing/2014/main" id="{FBA26A00-C33C-4CB2-AEB3-C0E96401C7E0}"/>
              </a:ext>
            </a:extLst>
          </p:cNvPr>
          <p:cNvSpPr/>
          <p:nvPr/>
        </p:nvSpPr>
        <p:spPr>
          <a:xfrm>
            <a:off x="4894752" y="2942046"/>
            <a:ext cx="324000" cy="54000"/>
          </a:xfrm>
          <a:prstGeom prst="rect">
            <a:avLst/>
          </a:prstGeom>
          <a:solidFill>
            <a:srgbClr val="EBA3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Calibri" panose="020F0502020204030204"/>
            </a:endParaRPr>
          </a:p>
        </p:txBody>
      </p:sp>
      <p:sp>
        <p:nvSpPr>
          <p:cNvPr id="157" name="Rectangle 156">
            <a:extLst>
              <a:ext uri="{FF2B5EF4-FFF2-40B4-BE49-F238E27FC236}">
                <a16:creationId xmlns:a16="http://schemas.microsoft.com/office/drawing/2014/main" id="{FC82C7A3-61C1-4A80-823F-008ACBB181FD}"/>
              </a:ext>
            </a:extLst>
          </p:cNvPr>
          <p:cNvSpPr/>
          <p:nvPr/>
        </p:nvSpPr>
        <p:spPr>
          <a:xfrm>
            <a:off x="5207675" y="2942046"/>
            <a:ext cx="324000" cy="54000"/>
          </a:xfrm>
          <a:prstGeom prst="rect">
            <a:avLst/>
          </a:prstGeom>
          <a:solidFill>
            <a:srgbClr val="EF5F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Calibri" panose="020F0502020204030204"/>
            </a:endParaRPr>
          </a:p>
        </p:txBody>
      </p:sp>
      <p:sp>
        <p:nvSpPr>
          <p:cNvPr id="158" name="TextBox 157">
            <a:extLst>
              <a:ext uri="{FF2B5EF4-FFF2-40B4-BE49-F238E27FC236}">
                <a16:creationId xmlns:a16="http://schemas.microsoft.com/office/drawing/2014/main" id="{01260A06-858E-421D-9192-5B8D23C1A308}"/>
              </a:ext>
            </a:extLst>
          </p:cNvPr>
          <p:cNvSpPr txBox="1"/>
          <p:nvPr/>
        </p:nvSpPr>
        <p:spPr>
          <a:xfrm>
            <a:off x="3302224" y="1916726"/>
            <a:ext cx="2536181" cy="1061829"/>
          </a:xfrm>
          <a:prstGeom prst="rect">
            <a:avLst/>
          </a:prstGeom>
          <a:noFill/>
        </p:spPr>
        <p:txBody>
          <a:bodyPr wrap="square" rtlCol="0">
            <a:spAutoFit/>
          </a:bodyPr>
          <a:lstStyle/>
          <a:p>
            <a:pPr algn="ctr" defTabSz="685800">
              <a:defRPr/>
            </a:pPr>
            <a:r>
              <a:rPr lang="en-AU" sz="2100" spc="-113" dirty="0">
                <a:solidFill>
                  <a:srgbClr val="8C4584"/>
                </a:solidFill>
                <a:latin typeface="Calibri" panose="020F0502020204030204"/>
              </a:rPr>
              <a:t>PROPOSED STAKEHOLDER ENGAGEMENT</a:t>
            </a:r>
          </a:p>
        </p:txBody>
      </p:sp>
      <p:sp>
        <p:nvSpPr>
          <p:cNvPr id="159" name="TextBox 158">
            <a:extLst>
              <a:ext uri="{FF2B5EF4-FFF2-40B4-BE49-F238E27FC236}">
                <a16:creationId xmlns:a16="http://schemas.microsoft.com/office/drawing/2014/main" id="{5766C3A6-E6F2-4B3E-BA15-D0E61FD0AD09}"/>
              </a:ext>
            </a:extLst>
          </p:cNvPr>
          <p:cNvSpPr txBox="1"/>
          <p:nvPr/>
        </p:nvSpPr>
        <p:spPr>
          <a:xfrm>
            <a:off x="3584921" y="3128991"/>
            <a:ext cx="2023697" cy="1018869"/>
          </a:xfrm>
          <a:prstGeom prst="rect">
            <a:avLst/>
          </a:prstGeom>
          <a:noFill/>
        </p:spPr>
        <p:txBody>
          <a:bodyPr wrap="square" rtlCol="0">
            <a:spAutoFit/>
          </a:bodyPr>
          <a:lstStyle/>
          <a:p>
            <a:pPr algn="ctr" defTabSz="685800">
              <a:lnSpc>
                <a:spcPts val="825"/>
              </a:lnSpc>
              <a:defRPr/>
            </a:pPr>
            <a:r>
              <a:rPr lang="en-AU" sz="900" dirty="0">
                <a:solidFill>
                  <a:prstClr val="black"/>
                </a:solidFill>
                <a:latin typeface="Abadi Extra Light" panose="020B0204020104020204" pitchFamily="34" charset="0"/>
              </a:rPr>
              <a:t>Proposed approach to stakeholder engagement during the preliminary design phase (end of 2024). The communication is aimed at raising awareness that the Faculty of Law is required to relocate and that the University plans to build B230 in Sector 200 to accommodate Law and Performing Arts in the future.</a:t>
            </a:r>
          </a:p>
        </p:txBody>
      </p:sp>
      <p:sp>
        <p:nvSpPr>
          <p:cNvPr id="93" name="TextBox 92">
            <a:extLst>
              <a:ext uri="{FF2B5EF4-FFF2-40B4-BE49-F238E27FC236}">
                <a16:creationId xmlns:a16="http://schemas.microsoft.com/office/drawing/2014/main" id="{0991C7D9-048F-4845-B6EE-A870D31ABE50}"/>
              </a:ext>
            </a:extLst>
          </p:cNvPr>
          <p:cNvSpPr txBox="1"/>
          <p:nvPr/>
        </p:nvSpPr>
        <p:spPr>
          <a:xfrm>
            <a:off x="363237" y="244414"/>
            <a:ext cx="7273933" cy="830997"/>
          </a:xfrm>
          <a:prstGeom prst="rect">
            <a:avLst/>
          </a:prstGeom>
          <a:noFill/>
        </p:spPr>
        <p:txBody>
          <a:bodyPr wrap="square" rtlCol="0">
            <a:spAutoFit/>
          </a:bodyPr>
          <a:lstStyle/>
          <a:p>
            <a:pPr defTabSz="685800">
              <a:defRPr/>
            </a:pPr>
            <a:r>
              <a:rPr lang="en-GB" sz="2400" b="1" dirty="0">
                <a:solidFill>
                  <a:schemeClr val="bg1"/>
                </a:solidFill>
                <a:latin typeface="Verdana" panose="020B0604030504040204" pitchFamily="34" charset="0"/>
                <a:ea typeface="Verdana" panose="020B0604030504040204" pitchFamily="34" charset="0"/>
                <a:cs typeface="Circular Std Bold" panose="020B0804020101010102" pitchFamily="34" charset="0"/>
              </a:rPr>
              <a:t>B230 Proposed stakeholder engagement (2024)</a:t>
            </a:r>
            <a:endParaRPr lang="en-AU" sz="2400" b="1" dirty="0">
              <a:solidFill>
                <a:schemeClr val="bg1"/>
              </a:solidFill>
              <a:latin typeface="Verdana" panose="020B0604030504040204" pitchFamily="34" charset="0"/>
              <a:ea typeface="Verdana" panose="020B0604030504040204" pitchFamily="34" charset="0"/>
              <a:cs typeface="Circular Std Bold" panose="020B0804020101010102" pitchFamily="34" charset="0"/>
            </a:endParaRPr>
          </a:p>
        </p:txBody>
      </p:sp>
      <p:grpSp>
        <p:nvGrpSpPr>
          <p:cNvPr id="94" name="Group 93">
            <a:extLst>
              <a:ext uri="{FF2B5EF4-FFF2-40B4-BE49-F238E27FC236}">
                <a16:creationId xmlns:a16="http://schemas.microsoft.com/office/drawing/2014/main" id="{BF6753C5-215A-44C0-983A-96CD4B1BA2BD}"/>
              </a:ext>
            </a:extLst>
          </p:cNvPr>
          <p:cNvGrpSpPr/>
          <p:nvPr/>
        </p:nvGrpSpPr>
        <p:grpSpPr>
          <a:xfrm>
            <a:off x="4436956" y="4600898"/>
            <a:ext cx="272852" cy="272852"/>
            <a:chOff x="4419600" y="2038350"/>
            <a:chExt cx="363803" cy="363803"/>
          </a:xfrm>
        </p:grpSpPr>
        <p:sp>
          <p:nvSpPr>
            <p:cNvPr id="95" name="Oval 94">
              <a:extLst>
                <a:ext uri="{FF2B5EF4-FFF2-40B4-BE49-F238E27FC236}">
                  <a16:creationId xmlns:a16="http://schemas.microsoft.com/office/drawing/2014/main" id="{2C18C2CD-AFEF-44F5-9FE9-E96E6247F88A}"/>
                </a:ext>
              </a:extLst>
            </p:cNvPr>
            <p:cNvSpPr/>
            <p:nvPr/>
          </p:nvSpPr>
          <p:spPr>
            <a:xfrm>
              <a:off x="4419600" y="2038350"/>
              <a:ext cx="363803" cy="363803"/>
            </a:xfrm>
            <a:prstGeom prst="ellipse">
              <a:avLst/>
            </a:prstGeom>
            <a:solidFill>
              <a:schemeClr val="bg1"/>
            </a:solidFill>
            <a:ln w="28575">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Calibri" panose="020F0502020204030204"/>
              </a:endParaRPr>
            </a:p>
          </p:txBody>
        </p:sp>
        <p:sp>
          <p:nvSpPr>
            <p:cNvPr id="97" name="Oval 96">
              <a:extLst>
                <a:ext uri="{FF2B5EF4-FFF2-40B4-BE49-F238E27FC236}">
                  <a16:creationId xmlns:a16="http://schemas.microsoft.com/office/drawing/2014/main" id="{C6200C34-C2A3-47F8-99CE-02F652B8F789}"/>
                </a:ext>
              </a:extLst>
            </p:cNvPr>
            <p:cNvSpPr/>
            <p:nvPr/>
          </p:nvSpPr>
          <p:spPr>
            <a:xfrm>
              <a:off x="4522744" y="2141494"/>
              <a:ext cx="157515" cy="157515"/>
            </a:xfrm>
            <a:prstGeom prst="ellipse">
              <a:avLst/>
            </a:prstGeom>
            <a:solidFill>
              <a:schemeClr val="tx2">
                <a:lumMod val="60000"/>
                <a:lumOff val="40000"/>
              </a:schemeClr>
            </a:solidFill>
            <a:ln w="28575">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Calibri" panose="020F0502020204030204"/>
              </a:endParaRPr>
            </a:p>
          </p:txBody>
        </p:sp>
      </p:grpSp>
      <p:grpSp>
        <p:nvGrpSpPr>
          <p:cNvPr id="98" name="Group 97">
            <a:extLst>
              <a:ext uri="{FF2B5EF4-FFF2-40B4-BE49-F238E27FC236}">
                <a16:creationId xmlns:a16="http://schemas.microsoft.com/office/drawing/2014/main" id="{EFA9B6A4-F038-476E-9EAB-23B5091047A9}"/>
              </a:ext>
            </a:extLst>
          </p:cNvPr>
          <p:cNvGrpSpPr/>
          <p:nvPr/>
        </p:nvGrpSpPr>
        <p:grpSpPr>
          <a:xfrm flipH="1">
            <a:off x="4234720" y="4996603"/>
            <a:ext cx="2457864" cy="1099553"/>
            <a:chOff x="1074964" y="4478585"/>
            <a:chExt cx="3277151" cy="1466070"/>
          </a:xfrm>
        </p:grpSpPr>
        <p:sp>
          <p:nvSpPr>
            <p:cNvPr id="100" name="Freeform: Shape 99">
              <a:extLst>
                <a:ext uri="{FF2B5EF4-FFF2-40B4-BE49-F238E27FC236}">
                  <a16:creationId xmlns:a16="http://schemas.microsoft.com/office/drawing/2014/main" id="{65C54487-8C14-4C60-A186-0A6143AACA60}"/>
                </a:ext>
              </a:extLst>
            </p:cNvPr>
            <p:cNvSpPr/>
            <p:nvPr/>
          </p:nvSpPr>
          <p:spPr>
            <a:xfrm>
              <a:off x="1074964" y="4605984"/>
              <a:ext cx="2337023" cy="1224000"/>
            </a:xfrm>
            <a:custGeom>
              <a:avLst/>
              <a:gdLst>
                <a:gd name="connsiteX0" fmla="*/ 612000 w 2337023"/>
                <a:gd name="connsiteY0" fmla="*/ 0 h 1224000"/>
                <a:gd name="connsiteX1" fmla="*/ 2331497 w 2337023"/>
                <a:gd name="connsiteY1" fmla="*/ 0 h 1224000"/>
                <a:gd name="connsiteX2" fmla="*/ 2337023 w 2337023"/>
                <a:gd name="connsiteY2" fmla="*/ 557 h 1224000"/>
                <a:gd name="connsiteX3" fmla="*/ 2337023 w 2337023"/>
                <a:gd name="connsiteY3" fmla="*/ 1223443 h 1224000"/>
                <a:gd name="connsiteX4" fmla="*/ 2331497 w 2337023"/>
                <a:gd name="connsiteY4" fmla="*/ 1224000 h 1224000"/>
                <a:gd name="connsiteX5" fmla="*/ 612000 w 2337023"/>
                <a:gd name="connsiteY5" fmla="*/ 1224000 h 1224000"/>
                <a:gd name="connsiteX6" fmla="*/ 0 w 2337023"/>
                <a:gd name="connsiteY6" fmla="*/ 612000 h 1224000"/>
                <a:gd name="connsiteX7" fmla="*/ 612000 w 2337023"/>
                <a:gd name="connsiteY7" fmla="*/ 0 h 12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37023" h="1224000">
                  <a:moveTo>
                    <a:pt x="612000" y="0"/>
                  </a:moveTo>
                  <a:lnTo>
                    <a:pt x="2331497" y="0"/>
                  </a:lnTo>
                  <a:lnTo>
                    <a:pt x="2337023" y="557"/>
                  </a:lnTo>
                  <a:lnTo>
                    <a:pt x="2337023" y="1223443"/>
                  </a:lnTo>
                  <a:lnTo>
                    <a:pt x="2331497" y="1224000"/>
                  </a:lnTo>
                  <a:lnTo>
                    <a:pt x="612000" y="1224000"/>
                  </a:lnTo>
                  <a:cubicBezTo>
                    <a:pt x="274002" y="1224000"/>
                    <a:pt x="0" y="949998"/>
                    <a:pt x="0" y="612000"/>
                  </a:cubicBezTo>
                  <a:cubicBezTo>
                    <a:pt x="0" y="274002"/>
                    <a:pt x="274002" y="0"/>
                    <a:pt x="612000" y="0"/>
                  </a:cubicBezTo>
                  <a:close/>
                </a:path>
              </a:pathLst>
            </a:custGeom>
            <a:solidFill>
              <a:schemeClr val="bg1"/>
            </a:solidFill>
            <a:ln w="1905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800">
                <a:defRPr/>
              </a:pPr>
              <a:endParaRPr lang="en-AU" sz="1350" dirty="0">
                <a:solidFill>
                  <a:prstClr val="white"/>
                </a:solidFill>
                <a:latin typeface="Calibri" panose="020F0502020204030204"/>
              </a:endParaRPr>
            </a:p>
          </p:txBody>
        </p:sp>
        <p:sp>
          <p:nvSpPr>
            <p:cNvPr id="111" name="Rectangle 110">
              <a:extLst>
                <a:ext uri="{FF2B5EF4-FFF2-40B4-BE49-F238E27FC236}">
                  <a16:creationId xmlns:a16="http://schemas.microsoft.com/office/drawing/2014/main" id="{7FC49964-0357-4359-8054-C9603B334754}"/>
                </a:ext>
              </a:extLst>
            </p:cNvPr>
            <p:cNvSpPr/>
            <p:nvPr/>
          </p:nvSpPr>
          <p:spPr>
            <a:xfrm>
              <a:off x="3352935" y="4539718"/>
              <a:ext cx="98245" cy="1404937"/>
            </a:xfrm>
            <a:prstGeom prst="rect">
              <a:avLst/>
            </a:prstGeom>
            <a:solidFill>
              <a:schemeClr val="bg1"/>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Calibri" panose="020F0502020204030204"/>
              </a:endParaRPr>
            </a:p>
          </p:txBody>
        </p:sp>
        <p:sp>
          <p:nvSpPr>
            <p:cNvPr id="117" name="Oval 116">
              <a:extLst>
                <a:ext uri="{FF2B5EF4-FFF2-40B4-BE49-F238E27FC236}">
                  <a16:creationId xmlns:a16="http://schemas.microsoft.com/office/drawing/2014/main" id="{2A0ECAFD-9738-4B62-A096-6C2430537964}"/>
                </a:ext>
              </a:extLst>
            </p:cNvPr>
            <p:cNvSpPr/>
            <p:nvPr/>
          </p:nvSpPr>
          <p:spPr>
            <a:xfrm>
              <a:off x="2938597" y="4708533"/>
              <a:ext cx="1018901" cy="1018901"/>
            </a:xfrm>
            <a:prstGeom prst="ellipse">
              <a:avLst/>
            </a:prstGeom>
            <a:solidFill>
              <a:schemeClr val="bg1"/>
            </a:solidFill>
            <a:ln>
              <a:solidFill>
                <a:schemeClr val="tx2">
                  <a:lumMod val="60000"/>
                  <a:lumOff val="40000"/>
                </a:schemeClr>
              </a:solidFill>
            </a:ln>
            <a:effectLst>
              <a:outerShdw blurRad="101600" dist="38100" dir="816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Calibri" panose="020F0502020204030204"/>
              </a:endParaRPr>
            </a:p>
          </p:txBody>
        </p:sp>
        <p:sp>
          <p:nvSpPr>
            <p:cNvPr id="129" name="Freeform: Shape 128">
              <a:extLst>
                <a:ext uri="{FF2B5EF4-FFF2-40B4-BE49-F238E27FC236}">
                  <a16:creationId xmlns:a16="http://schemas.microsoft.com/office/drawing/2014/main" id="{2D7317A5-1739-414A-A9C3-E6CAB1017F20}"/>
                </a:ext>
              </a:extLst>
            </p:cNvPr>
            <p:cNvSpPr/>
            <p:nvPr/>
          </p:nvSpPr>
          <p:spPr>
            <a:xfrm rot="18593566">
              <a:off x="3324254" y="4282446"/>
              <a:ext cx="831722" cy="1224000"/>
            </a:xfrm>
            <a:custGeom>
              <a:avLst/>
              <a:gdLst>
                <a:gd name="connsiteX0" fmla="*/ 0 w 831722"/>
                <a:gd name="connsiteY0" fmla="*/ 0 h 1227908"/>
                <a:gd name="connsiteX1" fmla="*/ 123731 w 831722"/>
                <a:gd name="connsiteY1" fmla="*/ 12473 h 1227908"/>
                <a:gd name="connsiteX2" fmla="*/ 532610 w 831722"/>
                <a:gd name="connsiteY2" fmla="*/ 308355 h 1227908"/>
                <a:gd name="connsiteX3" fmla="*/ 559769 w 831722"/>
                <a:gd name="connsiteY3" fmla="*/ 366570 h 1227908"/>
                <a:gd name="connsiteX4" fmla="*/ 831722 w 831722"/>
                <a:gd name="connsiteY4" fmla="*/ 404202 h 1227908"/>
                <a:gd name="connsiteX5" fmla="*/ 613655 w 831722"/>
                <a:gd name="connsiteY5" fmla="*/ 610581 h 1227908"/>
                <a:gd name="connsiteX6" fmla="*/ 613952 w 831722"/>
                <a:gd name="connsiteY6" fmla="*/ 613954 h 1227908"/>
                <a:gd name="connsiteX7" fmla="*/ 123731 w 831722"/>
                <a:gd name="connsiteY7" fmla="*/ 1215435 h 1227908"/>
                <a:gd name="connsiteX8" fmla="*/ 0 w 831722"/>
                <a:gd name="connsiteY8" fmla="*/ 1227908 h 1227908"/>
                <a:gd name="connsiteX9" fmla="*/ 0 w 831722"/>
                <a:gd name="connsiteY9" fmla="*/ 1123406 h 1227908"/>
                <a:gd name="connsiteX10" fmla="*/ 102671 w 831722"/>
                <a:gd name="connsiteY10" fmla="*/ 1113056 h 1227908"/>
                <a:gd name="connsiteX11" fmla="*/ 509450 w 831722"/>
                <a:gd name="connsiteY11" fmla="*/ 613955 h 1227908"/>
                <a:gd name="connsiteX12" fmla="*/ 102671 w 831722"/>
                <a:gd name="connsiteY12" fmla="*/ 114854 h 1227908"/>
                <a:gd name="connsiteX13" fmla="*/ 0 w 831722"/>
                <a:gd name="connsiteY13" fmla="*/ 104504 h 1227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31722" h="1227908">
                  <a:moveTo>
                    <a:pt x="0" y="0"/>
                  </a:moveTo>
                  <a:lnTo>
                    <a:pt x="123731" y="12473"/>
                  </a:lnTo>
                  <a:cubicBezTo>
                    <a:pt x="298586" y="48255"/>
                    <a:pt x="446365" y="158367"/>
                    <a:pt x="532610" y="308355"/>
                  </a:cubicBezTo>
                  <a:lnTo>
                    <a:pt x="559769" y="366570"/>
                  </a:lnTo>
                  <a:lnTo>
                    <a:pt x="831722" y="404202"/>
                  </a:lnTo>
                  <a:lnTo>
                    <a:pt x="613655" y="610581"/>
                  </a:lnTo>
                  <a:lnTo>
                    <a:pt x="613952" y="613954"/>
                  </a:lnTo>
                  <a:cubicBezTo>
                    <a:pt x="613952" y="910647"/>
                    <a:pt x="403499" y="1158186"/>
                    <a:pt x="123731" y="1215435"/>
                  </a:cubicBezTo>
                  <a:lnTo>
                    <a:pt x="0" y="1227908"/>
                  </a:lnTo>
                  <a:lnTo>
                    <a:pt x="0" y="1123406"/>
                  </a:lnTo>
                  <a:lnTo>
                    <a:pt x="102671" y="1113056"/>
                  </a:lnTo>
                  <a:cubicBezTo>
                    <a:pt x="334819" y="1065552"/>
                    <a:pt x="509450" y="860147"/>
                    <a:pt x="509450" y="613955"/>
                  </a:cubicBezTo>
                  <a:cubicBezTo>
                    <a:pt x="509450" y="367763"/>
                    <a:pt x="334819" y="162359"/>
                    <a:pt x="102671" y="114854"/>
                  </a:cubicBezTo>
                  <a:lnTo>
                    <a:pt x="0" y="104504"/>
                  </a:lnTo>
                  <a:close/>
                </a:path>
              </a:pathLst>
            </a:cu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685800">
                <a:defRPr/>
              </a:pPr>
              <a:endParaRPr lang="en-AU" sz="1350" dirty="0">
                <a:solidFill>
                  <a:prstClr val="white"/>
                </a:solidFill>
                <a:latin typeface="Calibri" panose="020F0502020204030204"/>
              </a:endParaRPr>
            </a:p>
          </p:txBody>
        </p:sp>
        <p:sp>
          <p:nvSpPr>
            <p:cNvPr id="130" name="Oval 129">
              <a:extLst>
                <a:ext uri="{FF2B5EF4-FFF2-40B4-BE49-F238E27FC236}">
                  <a16:creationId xmlns:a16="http://schemas.microsoft.com/office/drawing/2014/main" id="{E4F56F85-4AF2-45D9-8CED-7D4DE2F9B068}"/>
                </a:ext>
              </a:extLst>
            </p:cNvPr>
            <p:cNvSpPr/>
            <p:nvPr/>
          </p:nvSpPr>
          <p:spPr>
            <a:xfrm>
              <a:off x="2945122" y="4708532"/>
              <a:ext cx="1018901" cy="1018901"/>
            </a:xfrm>
            <a:prstGeom prst="ellipse">
              <a:avLst/>
            </a:prstGeom>
            <a:solidFill>
              <a:schemeClr val="bg1"/>
            </a:solidFill>
            <a:ln>
              <a:solidFill>
                <a:schemeClr val="tx2">
                  <a:lumMod val="60000"/>
                  <a:lumOff val="40000"/>
                </a:schemeClr>
              </a:solidFill>
            </a:ln>
            <a:effectLst>
              <a:outerShdw blurRad="50800" dist="63500" dir="4200000" sx="102000" sy="102000" algn="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AU" sz="1350" dirty="0">
                <a:solidFill>
                  <a:prstClr val="white"/>
                </a:solidFill>
                <a:latin typeface="Calibri" panose="020F0502020204030204"/>
              </a:endParaRPr>
            </a:p>
          </p:txBody>
        </p:sp>
      </p:grpSp>
      <p:sp>
        <p:nvSpPr>
          <p:cNvPr id="139" name="TextBox 138">
            <a:extLst>
              <a:ext uri="{FF2B5EF4-FFF2-40B4-BE49-F238E27FC236}">
                <a16:creationId xmlns:a16="http://schemas.microsoft.com/office/drawing/2014/main" id="{1D978D3B-8D30-4279-8BBD-332CD36794D3}"/>
              </a:ext>
            </a:extLst>
          </p:cNvPr>
          <p:cNvSpPr txBox="1"/>
          <p:nvPr/>
        </p:nvSpPr>
        <p:spPr>
          <a:xfrm>
            <a:off x="5424629" y="5172238"/>
            <a:ext cx="518283" cy="300082"/>
          </a:xfrm>
          <a:prstGeom prst="rect">
            <a:avLst/>
          </a:prstGeom>
          <a:noFill/>
        </p:spPr>
        <p:txBody>
          <a:bodyPr wrap="none" rtlCol="0">
            <a:spAutoFit/>
          </a:bodyPr>
          <a:lstStyle/>
          <a:p>
            <a:pPr defTabSz="685800">
              <a:defRPr/>
            </a:pPr>
            <a:r>
              <a:rPr lang="en-AU" sz="1350" b="1" spc="-113" dirty="0">
                <a:solidFill>
                  <a:schemeClr val="tx2">
                    <a:lumMod val="60000"/>
                    <a:lumOff val="40000"/>
                  </a:schemeClr>
                </a:solidFill>
                <a:latin typeface="Calibri" panose="020F0502020204030204"/>
              </a:rPr>
              <a:t>A.R.D</a:t>
            </a:r>
          </a:p>
        </p:txBody>
      </p:sp>
      <p:sp>
        <p:nvSpPr>
          <p:cNvPr id="146" name="TextBox 145">
            <a:extLst>
              <a:ext uri="{FF2B5EF4-FFF2-40B4-BE49-F238E27FC236}">
                <a16:creationId xmlns:a16="http://schemas.microsoft.com/office/drawing/2014/main" id="{898D2A2C-3981-4F09-A829-DB783B0924D3}"/>
              </a:ext>
            </a:extLst>
          </p:cNvPr>
          <p:cNvSpPr txBox="1"/>
          <p:nvPr/>
        </p:nvSpPr>
        <p:spPr>
          <a:xfrm>
            <a:off x="5432281" y="5396741"/>
            <a:ext cx="1132381" cy="403316"/>
          </a:xfrm>
          <a:prstGeom prst="rect">
            <a:avLst/>
          </a:prstGeom>
          <a:noFill/>
        </p:spPr>
        <p:txBody>
          <a:bodyPr wrap="square" rtlCol="0">
            <a:spAutoFit/>
          </a:bodyPr>
          <a:lstStyle/>
          <a:p>
            <a:pPr defTabSz="685800">
              <a:lnSpc>
                <a:spcPts val="825"/>
              </a:lnSpc>
              <a:defRPr/>
            </a:pPr>
            <a:r>
              <a:rPr lang="en-AU" sz="900" dirty="0">
                <a:solidFill>
                  <a:prstClr val="black"/>
                </a:solidFill>
                <a:latin typeface="Abadi Extra Light" panose="020B0204020104020204" pitchFamily="34" charset="0"/>
              </a:rPr>
              <a:t>Engagement with alumni and potential donors.</a:t>
            </a:r>
          </a:p>
        </p:txBody>
      </p:sp>
      <p:pic>
        <p:nvPicPr>
          <p:cNvPr id="148" name="Picture 147">
            <a:extLst>
              <a:ext uri="{FF2B5EF4-FFF2-40B4-BE49-F238E27FC236}">
                <a16:creationId xmlns:a16="http://schemas.microsoft.com/office/drawing/2014/main" id="{C4CD7901-B2DC-480A-99E3-8CD87431FA71}"/>
              </a:ext>
            </a:extLst>
          </p:cNvPr>
          <p:cNvPicPr>
            <a:picLocks/>
          </p:cNvPicPr>
          <p:nvPr/>
        </p:nvPicPr>
        <p:blipFill>
          <a:blip r:embed="rId8">
            <a:duotone>
              <a:schemeClr val="accent1">
                <a:shade val="45000"/>
                <a:satMod val="135000"/>
              </a:schemeClr>
              <a:prstClr val="white"/>
            </a:duotone>
          </a:blip>
          <a:stretch>
            <a:fillRect/>
          </a:stretch>
        </p:blipFill>
        <p:spPr>
          <a:xfrm>
            <a:off x="4550174" y="5190593"/>
            <a:ext cx="666900" cy="666900"/>
          </a:xfrm>
          <a:prstGeom prst="ellipse">
            <a:avLst/>
          </a:prstGeom>
          <a:ln>
            <a:solidFill>
              <a:schemeClr val="bg1"/>
            </a:solidFill>
          </a:ln>
        </p:spPr>
      </p:pic>
    </p:spTree>
    <p:extLst>
      <p:ext uri="{BB962C8B-B14F-4D97-AF65-F5344CB8AC3E}">
        <p14:creationId xmlns:p14="http://schemas.microsoft.com/office/powerpoint/2010/main" val="10071972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62F9A4-24C7-4F65-9975-1AD1C39CCAB3}"/>
              </a:ext>
            </a:extLst>
          </p:cNvPr>
          <p:cNvSpPr>
            <a:spLocks noGrp="1"/>
          </p:cNvSpPr>
          <p:nvPr>
            <p:ph type="title"/>
          </p:nvPr>
        </p:nvSpPr>
        <p:spPr>
          <a:xfrm>
            <a:off x="202269" y="92375"/>
            <a:ext cx="7565417" cy="1218390"/>
          </a:xfrm>
        </p:spPr>
        <p:txBody>
          <a:bodyPr vert="horz" lIns="68580" tIns="34290" rIns="68580" bIns="34290" rtlCol="0" anchor="ctr">
            <a:noAutofit/>
          </a:bodyPr>
          <a:lstStyle/>
          <a:p>
            <a:pPr algn="l"/>
            <a:r>
              <a:rPr lang="en-US" b="1" dirty="0">
                <a:solidFill>
                  <a:schemeClr val="bg1"/>
                </a:solidFill>
                <a:latin typeface="Verdana" panose="020B0604030504040204" pitchFamily="34" charset="0"/>
                <a:ea typeface="Verdana" panose="020B0604030504040204" pitchFamily="34" charset="0"/>
              </a:rPr>
              <a:t>B230 Law and Performing Arts </a:t>
            </a:r>
            <a:br>
              <a:rPr lang="en-US" b="1" dirty="0">
                <a:solidFill>
                  <a:schemeClr val="bg1"/>
                </a:solidFill>
                <a:latin typeface="Verdana" panose="020B0604030504040204" pitchFamily="34" charset="0"/>
                <a:ea typeface="Verdana" panose="020B0604030504040204" pitchFamily="34" charset="0"/>
              </a:rPr>
            </a:br>
            <a:r>
              <a:rPr lang="en-US" b="1" dirty="0">
                <a:solidFill>
                  <a:schemeClr val="bg1"/>
                </a:solidFill>
                <a:latin typeface="Verdana" panose="020B0604030504040204" pitchFamily="34" charset="0"/>
                <a:ea typeface="Verdana" panose="020B0604030504040204" pitchFamily="34" charset="0"/>
              </a:rPr>
              <a:t>Concept Design and Development</a:t>
            </a:r>
          </a:p>
        </p:txBody>
      </p:sp>
      <p:pic>
        <p:nvPicPr>
          <p:cNvPr id="12" name="Picture 11">
            <a:extLst>
              <a:ext uri="{FF2B5EF4-FFF2-40B4-BE49-F238E27FC236}">
                <a16:creationId xmlns:a16="http://schemas.microsoft.com/office/drawing/2014/main" id="{EF9C7B51-F0CB-4CDD-6FE6-35EC39E601A2}"/>
              </a:ext>
            </a:extLst>
          </p:cNvPr>
          <p:cNvPicPr>
            <a:picLocks noChangeAspect="1"/>
          </p:cNvPicPr>
          <p:nvPr/>
        </p:nvPicPr>
        <p:blipFill>
          <a:blip r:embed="rId3"/>
          <a:stretch>
            <a:fillRect/>
          </a:stretch>
        </p:blipFill>
        <p:spPr>
          <a:xfrm>
            <a:off x="321012" y="1729909"/>
            <a:ext cx="8501975" cy="4777591"/>
          </a:xfrm>
          <a:prstGeom prst="rect">
            <a:avLst/>
          </a:prstGeom>
        </p:spPr>
      </p:pic>
      <p:sp>
        <p:nvSpPr>
          <p:cNvPr id="13" name="Title 1">
            <a:extLst>
              <a:ext uri="{FF2B5EF4-FFF2-40B4-BE49-F238E27FC236}">
                <a16:creationId xmlns:a16="http://schemas.microsoft.com/office/drawing/2014/main" id="{DC9B10B6-6DD5-F31D-D6C6-0CFF61BF65C3}"/>
              </a:ext>
            </a:extLst>
          </p:cNvPr>
          <p:cNvSpPr txBox="1">
            <a:spLocks/>
          </p:cNvSpPr>
          <p:nvPr/>
        </p:nvSpPr>
        <p:spPr>
          <a:xfrm>
            <a:off x="321012" y="1310765"/>
            <a:ext cx="7565417" cy="1218390"/>
          </a:xfrm>
        </p:spPr>
        <p:txBody>
          <a:bodyPr vert="horz" lIns="68580" tIns="34290" rIns="68580" bIns="34290" rtlCol="0" anchor="ctr">
            <a:noAutofit/>
          </a:bodyPr>
          <a:lstStyle>
            <a:lvl1pPr algn="ctr" defTabSz="457209" rtl="0" eaLnBrk="1" latinLnBrk="0" hangingPunct="1">
              <a:spcBef>
                <a:spcPct val="0"/>
              </a:spcBef>
              <a:buNone/>
              <a:defRPr sz="2400" kern="1200">
                <a:solidFill>
                  <a:schemeClr val="tx1"/>
                </a:solidFill>
                <a:latin typeface="+mj-lt"/>
                <a:ea typeface="+mj-ea"/>
                <a:cs typeface="+mj-cs"/>
              </a:defRPr>
            </a:lvl1pPr>
          </a:lstStyle>
          <a:p>
            <a:pPr algn="l"/>
            <a:r>
              <a:rPr lang="en-US" sz="1800" b="1" dirty="0">
                <a:solidFill>
                  <a:schemeClr val="bg1"/>
                </a:solidFill>
                <a:latin typeface="Verdana" panose="020B0604030504040204" pitchFamily="34" charset="0"/>
                <a:ea typeface="Verdana" panose="020B0604030504040204" pitchFamily="34" charset="0"/>
              </a:rPr>
              <a:t>View from Constitution Hill</a:t>
            </a:r>
          </a:p>
        </p:txBody>
      </p:sp>
    </p:spTree>
    <p:extLst>
      <p:ext uri="{BB962C8B-B14F-4D97-AF65-F5344CB8AC3E}">
        <p14:creationId xmlns:p14="http://schemas.microsoft.com/office/powerpoint/2010/main" val="8737573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62F9A4-24C7-4F65-9975-1AD1C39CCAB3}"/>
              </a:ext>
            </a:extLst>
          </p:cNvPr>
          <p:cNvSpPr>
            <a:spLocks noGrp="1"/>
          </p:cNvSpPr>
          <p:nvPr>
            <p:ph type="title"/>
          </p:nvPr>
        </p:nvSpPr>
        <p:spPr>
          <a:xfrm>
            <a:off x="202269" y="92375"/>
            <a:ext cx="7565417" cy="1218390"/>
          </a:xfrm>
        </p:spPr>
        <p:txBody>
          <a:bodyPr vert="horz" lIns="68580" tIns="34290" rIns="68580" bIns="34290" rtlCol="0" anchor="ctr">
            <a:noAutofit/>
          </a:bodyPr>
          <a:lstStyle/>
          <a:p>
            <a:pPr algn="l"/>
            <a:r>
              <a:rPr lang="en-US" b="1" dirty="0">
                <a:solidFill>
                  <a:schemeClr val="bg1"/>
                </a:solidFill>
                <a:latin typeface="Verdana" panose="020B0604030504040204" pitchFamily="34" charset="0"/>
                <a:ea typeface="Verdana" panose="020B0604030504040204" pitchFamily="34" charset="0"/>
              </a:rPr>
              <a:t>B230 Law and Performing Arts </a:t>
            </a:r>
            <a:br>
              <a:rPr lang="en-US" b="1" dirty="0">
                <a:solidFill>
                  <a:schemeClr val="bg1"/>
                </a:solidFill>
                <a:latin typeface="Verdana" panose="020B0604030504040204" pitchFamily="34" charset="0"/>
                <a:ea typeface="Verdana" panose="020B0604030504040204" pitchFamily="34" charset="0"/>
              </a:rPr>
            </a:br>
            <a:r>
              <a:rPr lang="en-US" b="1" dirty="0">
                <a:solidFill>
                  <a:schemeClr val="bg1"/>
                </a:solidFill>
                <a:latin typeface="Verdana" panose="020B0604030504040204" pitchFamily="34" charset="0"/>
                <a:ea typeface="Verdana" panose="020B0604030504040204" pitchFamily="34" charset="0"/>
              </a:rPr>
              <a:t>Concept Design and Development</a:t>
            </a:r>
          </a:p>
        </p:txBody>
      </p:sp>
      <p:pic>
        <p:nvPicPr>
          <p:cNvPr id="4" name="Picture 3">
            <a:extLst>
              <a:ext uri="{FF2B5EF4-FFF2-40B4-BE49-F238E27FC236}">
                <a16:creationId xmlns:a16="http://schemas.microsoft.com/office/drawing/2014/main" id="{273989D1-CB76-4826-7496-CB2356595DC3}"/>
              </a:ext>
            </a:extLst>
          </p:cNvPr>
          <p:cNvPicPr>
            <a:picLocks noChangeAspect="1"/>
          </p:cNvPicPr>
          <p:nvPr/>
        </p:nvPicPr>
        <p:blipFill>
          <a:blip r:embed="rId3"/>
          <a:stretch>
            <a:fillRect/>
          </a:stretch>
        </p:blipFill>
        <p:spPr>
          <a:xfrm>
            <a:off x="272375" y="1832410"/>
            <a:ext cx="8570068" cy="4756886"/>
          </a:xfrm>
          <a:prstGeom prst="rect">
            <a:avLst/>
          </a:prstGeom>
        </p:spPr>
      </p:pic>
      <p:sp>
        <p:nvSpPr>
          <p:cNvPr id="5" name="Title 1">
            <a:extLst>
              <a:ext uri="{FF2B5EF4-FFF2-40B4-BE49-F238E27FC236}">
                <a16:creationId xmlns:a16="http://schemas.microsoft.com/office/drawing/2014/main" id="{BBFC8169-E868-6135-7232-067E1347F16F}"/>
              </a:ext>
            </a:extLst>
          </p:cNvPr>
          <p:cNvSpPr txBox="1">
            <a:spLocks/>
          </p:cNvSpPr>
          <p:nvPr/>
        </p:nvSpPr>
        <p:spPr>
          <a:xfrm>
            <a:off x="272375" y="1460733"/>
            <a:ext cx="7565417" cy="1218390"/>
          </a:xfrm>
        </p:spPr>
        <p:txBody>
          <a:bodyPr vert="horz" lIns="68580" tIns="34290" rIns="68580" bIns="34290" rtlCol="0" anchor="ctr">
            <a:noAutofit/>
          </a:bodyPr>
          <a:lstStyle>
            <a:lvl1pPr algn="ctr" defTabSz="457209" rtl="0" eaLnBrk="1" latinLnBrk="0" hangingPunct="1">
              <a:spcBef>
                <a:spcPct val="0"/>
              </a:spcBef>
              <a:buNone/>
              <a:defRPr sz="2400" kern="1200">
                <a:solidFill>
                  <a:schemeClr val="tx1"/>
                </a:solidFill>
                <a:latin typeface="+mj-lt"/>
                <a:ea typeface="+mj-ea"/>
                <a:cs typeface="+mj-cs"/>
              </a:defRPr>
            </a:lvl1pPr>
          </a:lstStyle>
          <a:p>
            <a:pPr algn="l"/>
            <a:r>
              <a:rPr lang="en-US" sz="1800" b="1" dirty="0">
                <a:solidFill>
                  <a:schemeClr val="bg1"/>
                </a:solidFill>
                <a:latin typeface="Verdana" panose="020B0604030504040204" pitchFamily="34" charset="0"/>
                <a:ea typeface="Verdana" panose="020B0604030504040204" pitchFamily="34" charset="0"/>
              </a:rPr>
              <a:t>View from Alten Road</a:t>
            </a:r>
          </a:p>
        </p:txBody>
      </p:sp>
    </p:spTree>
    <p:extLst>
      <p:ext uri="{BB962C8B-B14F-4D97-AF65-F5344CB8AC3E}">
        <p14:creationId xmlns:p14="http://schemas.microsoft.com/office/powerpoint/2010/main" val="10588667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62F9A4-24C7-4F65-9975-1AD1C39CCAB3}"/>
              </a:ext>
            </a:extLst>
          </p:cNvPr>
          <p:cNvSpPr>
            <a:spLocks noGrp="1"/>
          </p:cNvSpPr>
          <p:nvPr>
            <p:ph type="title"/>
          </p:nvPr>
        </p:nvSpPr>
        <p:spPr>
          <a:xfrm>
            <a:off x="202269" y="92375"/>
            <a:ext cx="7565417" cy="1218390"/>
          </a:xfrm>
        </p:spPr>
        <p:txBody>
          <a:bodyPr vert="horz" lIns="68580" tIns="34290" rIns="68580" bIns="34290" rtlCol="0" anchor="ctr">
            <a:noAutofit/>
          </a:bodyPr>
          <a:lstStyle/>
          <a:p>
            <a:pPr algn="l"/>
            <a:r>
              <a:rPr lang="en-US" b="1" dirty="0">
                <a:solidFill>
                  <a:schemeClr val="bg1"/>
                </a:solidFill>
                <a:latin typeface="Verdana" panose="020B0604030504040204" pitchFamily="34" charset="0"/>
                <a:ea typeface="Verdana" panose="020B0604030504040204" pitchFamily="34" charset="0"/>
              </a:rPr>
              <a:t>B230 Law and Performing Arts </a:t>
            </a:r>
            <a:br>
              <a:rPr lang="en-US" b="1" dirty="0">
                <a:solidFill>
                  <a:schemeClr val="bg1"/>
                </a:solidFill>
                <a:latin typeface="Verdana" panose="020B0604030504040204" pitchFamily="34" charset="0"/>
                <a:ea typeface="Verdana" panose="020B0604030504040204" pitchFamily="34" charset="0"/>
              </a:rPr>
            </a:br>
            <a:r>
              <a:rPr lang="en-US" b="1" dirty="0">
                <a:solidFill>
                  <a:schemeClr val="bg1"/>
                </a:solidFill>
                <a:latin typeface="Verdana" panose="020B0604030504040204" pitchFamily="34" charset="0"/>
                <a:ea typeface="Verdana" panose="020B0604030504040204" pitchFamily="34" charset="0"/>
              </a:rPr>
              <a:t>Concept Design and Development</a:t>
            </a:r>
          </a:p>
        </p:txBody>
      </p:sp>
      <p:pic>
        <p:nvPicPr>
          <p:cNvPr id="4" name="Picture 3">
            <a:extLst>
              <a:ext uri="{FF2B5EF4-FFF2-40B4-BE49-F238E27FC236}">
                <a16:creationId xmlns:a16="http://schemas.microsoft.com/office/drawing/2014/main" id="{BD69B7CB-4163-7441-9208-9FBCF2935C1A}"/>
              </a:ext>
            </a:extLst>
          </p:cNvPr>
          <p:cNvPicPr>
            <a:picLocks noChangeAspect="1"/>
          </p:cNvPicPr>
          <p:nvPr/>
        </p:nvPicPr>
        <p:blipFill>
          <a:blip r:embed="rId3"/>
          <a:stretch>
            <a:fillRect/>
          </a:stretch>
        </p:blipFill>
        <p:spPr>
          <a:xfrm>
            <a:off x="282102" y="1824346"/>
            <a:ext cx="8570068" cy="4711616"/>
          </a:xfrm>
          <a:prstGeom prst="rect">
            <a:avLst/>
          </a:prstGeom>
        </p:spPr>
      </p:pic>
      <p:sp>
        <p:nvSpPr>
          <p:cNvPr id="5" name="Title 1">
            <a:extLst>
              <a:ext uri="{FF2B5EF4-FFF2-40B4-BE49-F238E27FC236}">
                <a16:creationId xmlns:a16="http://schemas.microsoft.com/office/drawing/2014/main" id="{D66073BF-7C39-06AA-808C-C2757A2D3DF9}"/>
              </a:ext>
            </a:extLst>
          </p:cNvPr>
          <p:cNvSpPr txBox="1">
            <a:spLocks/>
          </p:cNvSpPr>
          <p:nvPr/>
        </p:nvSpPr>
        <p:spPr>
          <a:xfrm>
            <a:off x="291830" y="1499643"/>
            <a:ext cx="7565417" cy="1218390"/>
          </a:xfrm>
        </p:spPr>
        <p:txBody>
          <a:bodyPr vert="horz" lIns="68580" tIns="34290" rIns="68580" bIns="34290" rtlCol="0" anchor="ctr">
            <a:noAutofit/>
          </a:bodyPr>
          <a:lstStyle>
            <a:lvl1pPr algn="ctr" defTabSz="457209" rtl="0" eaLnBrk="1" latinLnBrk="0" hangingPunct="1">
              <a:spcBef>
                <a:spcPct val="0"/>
              </a:spcBef>
              <a:buNone/>
              <a:defRPr sz="2400" kern="1200">
                <a:solidFill>
                  <a:schemeClr val="tx1"/>
                </a:solidFill>
                <a:latin typeface="+mj-lt"/>
                <a:ea typeface="+mj-ea"/>
                <a:cs typeface="+mj-cs"/>
              </a:defRPr>
            </a:lvl1pPr>
          </a:lstStyle>
          <a:p>
            <a:pPr algn="l"/>
            <a:r>
              <a:rPr lang="en-US" sz="1800" b="1" dirty="0">
                <a:solidFill>
                  <a:schemeClr val="bg1"/>
                </a:solidFill>
                <a:latin typeface="Verdana" panose="020B0604030504040204" pitchFamily="34" charset="0"/>
                <a:ea typeface="Verdana" panose="020B0604030504040204" pitchFamily="34" charset="0"/>
              </a:rPr>
              <a:t>View from Symonds Street</a:t>
            </a:r>
          </a:p>
        </p:txBody>
      </p:sp>
    </p:spTree>
    <p:extLst>
      <p:ext uri="{BB962C8B-B14F-4D97-AF65-F5344CB8AC3E}">
        <p14:creationId xmlns:p14="http://schemas.microsoft.com/office/powerpoint/2010/main" val="13166208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62F9A4-24C7-4F65-9975-1AD1C39CCAB3}"/>
              </a:ext>
            </a:extLst>
          </p:cNvPr>
          <p:cNvSpPr>
            <a:spLocks noGrp="1"/>
          </p:cNvSpPr>
          <p:nvPr>
            <p:ph type="title"/>
          </p:nvPr>
        </p:nvSpPr>
        <p:spPr>
          <a:xfrm>
            <a:off x="202269" y="92375"/>
            <a:ext cx="7565417" cy="1218390"/>
          </a:xfrm>
        </p:spPr>
        <p:txBody>
          <a:bodyPr vert="horz" lIns="68580" tIns="34290" rIns="68580" bIns="34290" rtlCol="0" anchor="ctr">
            <a:noAutofit/>
          </a:bodyPr>
          <a:lstStyle/>
          <a:p>
            <a:pPr algn="l"/>
            <a:r>
              <a:rPr lang="en-US" b="1" dirty="0">
                <a:solidFill>
                  <a:schemeClr val="bg1"/>
                </a:solidFill>
                <a:latin typeface="Verdana" panose="020B0604030504040204" pitchFamily="34" charset="0"/>
                <a:ea typeface="Verdana" panose="020B0604030504040204" pitchFamily="34" charset="0"/>
              </a:rPr>
              <a:t>B230 Law and Performing Arts </a:t>
            </a:r>
            <a:br>
              <a:rPr lang="en-US" b="1" dirty="0">
                <a:solidFill>
                  <a:schemeClr val="bg1"/>
                </a:solidFill>
                <a:latin typeface="Verdana" panose="020B0604030504040204" pitchFamily="34" charset="0"/>
                <a:ea typeface="Verdana" panose="020B0604030504040204" pitchFamily="34" charset="0"/>
              </a:rPr>
            </a:br>
            <a:r>
              <a:rPr lang="en-US" b="1" dirty="0">
                <a:solidFill>
                  <a:schemeClr val="bg1"/>
                </a:solidFill>
                <a:latin typeface="Verdana" panose="020B0604030504040204" pitchFamily="34" charset="0"/>
                <a:ea typeface="Verdana" panose="020B0604030504040204" pitchFamily="34" charset="0"/>
              </a:rPr>
              <a:t>Concept Design and Development</a:t>
            </a:r>
          </a:p>
        </p:txBody>
      </p:sp>
      <p:pic>
        <p:nvPicPr>
          <p:cNvPr id="4" name="Picture 3">
            <a:extLst>
              <a:ext uri="{FF2B5EF4-FFF2-40B4-BE49-F238E27FC236}">
                <a16:creationId xmlns:a16="http://schemas.microsoft.com/office/drawing/2014/main" id="{9FAEF23C-BA47-2EBA-2A0E-75896E5C6260}"/>
              </a:ext>
            </a:extLst>
          </p:cNvPr>
          <p:cNvPicPr>
            <a:picLocks noChangeAspect="1"/>
          </p:cNvPicPr>
          <p:nvPr/>
        </p:nvPicPr>
        <p:blipFill>
          <a:blip r:embed="rId3"/>
          <a:stretch>
            <a:fillRect/>
          </a:stretch>
        </p:blipFill>
        <p:spPr>
          <a:xfrm>
            <a:off x="282102" y="1780162"/>
            <a:ext cx="8604006" cy="4826261"/>
          </a:xfrm>
          <a:prstGeom prst="rect">
            <a:avLst/>
          </a:prstGeom>
        </p:spPr>
      </p:pic>
      <p:sp>
        <p:nvSpPr>
          <p:cNvPr id="6" name="Title 1">
            <a:extLst>
              <a:ext uri="{FF2B5EF4-FFF2-40B4-BE49-F238E27FC236}">
                <a16:creationId xmlns:a16="http://schemas.microsoft.com/office/drawing/2014/main" id="{F1249313-E349-B1CE-F0CD-5073FF23A522}"/>
              </a:ext>
            </a:extLst>
          </p:cNvPr>
          <p:cNvSpPr txBox="1">
            <a:spLocks/>
          </p:cNvSpPr>
          <p:nvPr/>
        </p:nvSpPr>
        <p:spPr>
          <a:xfrm>
            <a:off x="291830" y="1499643"/>
            <a:ext cx="7565417" cy="1218390"/>
          </a:xfrm>
        </p:spPr>
        <p:txBody>
          <a:bodyPr vert="horz" lIns="68580" tIns="34290" rIns="68580" bIns="34290" rtlCol="0" anchor="ctr">
            <a:noAutofit/>
          </a:bodyPr>
          <a:lstStyle>
            <a:lvl1pPr algn="ctr" defTabSz="457209" rtl="0" eaLnBrk="1" latinLnBrk="0" hangingPunct="1">
              <a:spcBef>
                <a:spcPct val="0"/>
              </a:spcBef>
              <a:buNone/>
              <a:defRPr sz="2400" kern="1200">
                <a:solidFill>
                  <a:schemeClr val="tx1"/>
                </a:solidFill>
                <a:latin typeface="+mj-lt"/>
                <a:ea typeface="+mj-ea"/>
                <a:cs typeface="+mj-cs"/>
              </a:defRPr>
            </a:lvl1pPr>
          </a:lstStyle>
          <a:p>
            <a:pPr algn="l"/>
            <a:r>
              <a:rPr lang="en-US" sz="1800" b="1" dirty="0">
                <a:solidFill>
                  <a:schemeClr val="tx1">
                    <a:lumMod val="65000"/>
                    <a:lumOff val="35000"/>
                  </a:schemeClr>
                </a:solidFill>
                <a:latin typeface="Verdana" panose="020B0604030504040204" pitchFamily="34" charset="0"/>
                <a:ea typeface="Verdana" panose="020B0604030504040204" pitchFamily="34" charset="0"/>
              </a:rPr>
              <a:t>View from Wynyard Street</a:t>
            </a:r>
          </a:p>
        </p:txBody>
      </p:sp>
    </p:spTree>
    <p:extLst>
      <p:ext uri="{BB962C8B-B14F-4D97-AF65-F5344CB8AC3E}">
        <p14:creationId xmlns:p14="http://schemas.microsoft.com/office/powerpoint/2010/main" val="30897999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62F9A4-24C7-4F65-9975-1AD1C39CCAB3}"/>
              </a:ext>
            </a:extLst>
          </p:cNvPr>
          <p:cNvSpPr>
            <a:spLocks noGrp="1"/>
          </p:cNvSpPr>
          <p:nvPr>
            <p:ph type="title"/>
          </p:nvPr>
        </p:nvSpPr>
        <p:spPr>
          <a:xfrm>
            <a:off x="202269" y="92375"/>
            <a:ext cx="7565417" cy="1218390"/>
          </a:xfrm>
        </p:spPr>
        <p:txBody>
          <a:bodyPr vert="horz" lIns="68580" tIns="34290" rIns="68580" bIns="34290" rtlCol="0" anchor="ctr">
            <a:noAutofit/>
          </a:bodyPr>
          <a:lstStyle/>
          <a:p>
            <a:pPr algn="l"/>
            <a:r>
              <a:rPr lang="en-US" b="1" dirty="0">
                <a:solidFill>
                  <a:schemeClr val="bg1"/>
                </a:solidFill>
                <a:latin typeface="Verdana" panose="020B0604030504040204" pitchFamily="34" charset="0"/>
                <a:ea typeface="Verdana" panose="020B0604030504040204" pitchFamily="34" charset="0"/>
              </a:rPr>
              <a:t>B230 Law and Performing Arts Concept Design and Development</a:t>
            </a:r>
          </a:p>
        </p:txBody>
      </p:sp>
      <p:pic>
        <p:nvPicPr>
          <p:cNvPr id="6" name="Picture 5">
            <a:extLst>
              <a:ext uri="{FF2B5EF4-FFF2-40B4-BE49-F238E27FC236}">
                <a16:creationId xmlns:a16="http://schemas.microsoft.com/office/drawing/2014/main" id="{60E06174-243C-D9D2-0D5E-720A028A7447}"/>
              </a:ext>
            </a:extLst>
          </p:cNvPr>
          <p:cNvPicPr>
            <a:picLocks noChangeAspect="1"/>
          </p:cNvPicPr>
          <p:nvPr/>
        </p:nvPicPr>
        <p:blipFill>
          <a:blip r:embed="rId3"/>
          <a:stretch>
            <a:fillRect/>
          </a:stretch>
        </p:blipFill>
        <p:spPr>
          <a:xfrm>
            <a:off x="272374" y="1713969"/>
            <a:ext cx="8608979" cy="4860535"/>
          </a:xfrm>
          <a:prstGeom prst="rect">
            <a:avLst/>
          </a:prstGeom>
        </p:spPr>
      </p:pic>
      <p:sp>
        <p:nvSpPr>
          <p:cNvPr id="7" name="Title 1">
            <a:extLst>
              <a:ext uri="{FF2B5EF4-FFF2-40B4-BE49-F238E27FC236}">
                <a16:creationId xmlns:a16="http://schemas.microsoft.com/office/drawing/2014/main" id="{ABBC534B-D3DF-2BD8-531A-09185554DBA5}"/>
              </a:ext>
            </a:extLst>
          </p:cNvPr>
          <p:cNvSpPr txBox="1">
            <a:spLocks/>
          </p:cNvSpPr>
          <p:nvPr/>
        </p:nvSpPr>
        <p:spPr>
          <a:xfrm>
            <a:off x="291830" y="1499643"/>
            <a:ext cx="7565417" cy="1218390"/>
          </a:xfrm>
        </p:spPr>
        <p:txBody>
          <a:bodyPr vert="horz" lIns="68580" tIns="34290" rIns="68580" bIns="34290" rtlCol="0" anchor="ctr">
            <a:noAutofit/>
          </a:bodyPr>
          <a:lstStyle>
            <a:lvl1pPr algn="ctr" defTabSz="457209" rtl="0" eaLnBrk="1" latinLnBrk="0" hangingPunct="1">
              <a:spcBef>
                <a:spcPct val="0"/>
              </a:spcBef>
              <a:buNone/>
              <a:defRPr sz="2400" kern="1200">
                <a:solidFill>
                  <a:schemeClr val="tx1"/>
                </a:solidFill>
                <a:latin typeface="+mj-lt"/>
                <a:ea typeface="+mj-ea"/>
                <a:cs typeface="+mj-cs"/>
              </a:defRPr>
            </a:lvl1pPr>
          </a:lstStyle>
          <a:p>
            <a:pPr algn="l"/>
            <a:r>
              <a:rPr lang="en-US" sz="1800" b="1" dirty="0">
                <a:solidFill>
                  <a:schemeClr val="bg1"/>
                </a:solidFill>
                <a:latin typeface="Verdana" panose="020B0604030504040204" pitchFamily="34" charset="0"/>
                <a:ea typeface="Verdana" panose="020B0604030504040204" pitchFamily="34" charset="0"/>
              </a:rPr>
              <a:t>View of Charles Nalden Lane</a:t>
            </a:r>
          </a:p>
        </p:txBody>
      </p:sp>
    </p:spTree>
    <p:extLst>
      <p:ext uri="{BB962C8B-B14F-4D97-AF65-F5344CB8AC3E}">
        <p14:creationId xmlns:p14="http://schemas.microsoft.com/office/powerpoint/2010/main" val="6131685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62F9A4-24C7-4F65-9975-1AD1C39CCAB3}"/>
              </a:ext>
            </a:extLst>
          </p:cNvPr>
          <p:cNvSpPr>
            <a:spLocks noGrp="1"/>
          </p:cNvSpPr>
          <p:nvPr>
            <p:ph type="title"/>
          </p:nvPr>
        </p:nvSpPr>
        <p:spPr>
          <a:xfrm>
            <a:off x="202269" y="92375"/>
            <a:ext cx="7565417" cy="1218390"/>
          </a:xfrm>
        </p:spPr>
        <p:txBody>
          <a:bodyPr vert="horz" lIns="68580" tIns="34290" rIns="68580" bIns="34290" rtlCol="0" anchor="ctr">
            <a:noAutofit/>
          </a:bodyPr>
          <a:lstStyle/>
          <a:p>
            <a:pPr algn="l"/>
            <a:r>
              <a:rPr lang="en-US" b="1" dirty="0">
                <a:solidFill>
                  <a:schemeClr val="bg1"/>
                </a:solidFill>
                <a:latin typeface="Verdana" panose="020B0604030504040204" pitchFamily="34" charset="0"/>
                <a:ea typeface="Verdana" panose="020B0604030504040204" pitchFamily="34" charset="0"/>
              </a:rPr>
              <a:t>B230 Law and Performing Arts </a:t>
            </a:r>
            <a:br>
              <a:rPr lang="en-US" b="1" dirty="0">
                <a:solidFill>
                  <a:schemeClr val="bg1"/>
                </a:solidFill>
                <a:latin typeface="Verdana" panose="020B0604030504040204" pitchFamily="34" charset="0"/>
                <a:ea typeface="Verdana" panose="020B0604030504040204" pitchFamily="34" charset="0"/>
              </a:rPr>
            </a:br>
            <a:r>
              <a:rPr lang="en-US" b="1" dirty="0">
                <a:solidFill>
                  <a:schemeClr val="bg1"/>
                </a:solidFill>
                <a:latin typeface="Verdana" panose="020B0604030504040204" pitchFamily="34" charset="0"/>
                <a:ea typeface="Verdana" panose="020B0604030504040204" pitchFamily="34" charset="0"/>
              </a:rPr>
              <a:t>Concept Design and Development</a:t>
            </a:r>
          </a:p>
        </p:txBody>
      </p:sp>
      <p:pic>
        <p:nvPicPr>
          <p:cNvPr id="4" name="Picture 3">
            <a:extLst>
              <a:ext uri="{FF2B5EF4-FFF2-40B4-BE49-F238E27FC236}">
                <a16:creationId xmlns:a16="http://schemas.microsoft.com/office/drawing/2014/main" id="{E895BD2A-C119-527F-FAE7-73C9D27AA46A}"/>
              </a:ext>
            </a:extLst>
          </p:cNvPr>
          <p:cNvPicPr>
            <a:picLocks noChangeAspect="1"/>
          </p:cNvPicPr>
          <p:nvPr/>
        </p:nvPicPr>
        <p:blipFill>
          <a:blip r:embed="rId3"/>
          <a:stretch>
            <a:fillRect/>
          </a:stretch>
        </p:blipFill>
        <p:spPr>
          <a:xfrm>
            <a:off x="311285" y="1820405"/>
            <a:ext cx="8511702" cy="4736351"/>
          </a:xfrm>
          <a:prstGeom prst="rect">
            <a:avLst/>
          </a:prstGeom>
        </p:spPr>
      </p:pic>
      <p:sp>
        <p:nvSpPr>
          <p:cNvPr id="5" name="Title 1">
            <a:extLst>
              <a:ext uri="{FF2B5EF4-FFF2-40B4-BE49-F238E27FC236}">
                <a16:creationId xmlns:a16="http://schemas.microsoft.com/office/drawing/2014/main" id="{B4FE4F33-9B32-5564-533E-4223AA52241B}"/>
              </a:ext>
            </a:extLst>
          </p:cNvPr>
          <p:cNvSpPr txBox="1">
            <a:spLocks/>
          </p:cNvSpPr>
          <p:nvPr/>
        </p:nvSpPr>
        <p:spPr>
          <a:xfrm>
            <a:off x="5214026" y="1470460"/>
            <a:ext cx="7565417" cy="1218390"/>
          </a:xfrm>
        </p:spPr>
        <p:txBody>
          <a:bodyPr vert="horz" lIns="68580" tIns="34290" rIns="68580" bIns="34290" rtlCol="0" anchor="ctr">
            <a:noAutofit/>
          </a:bodyPr>
          <a:lstStyle>
            <a:lvl1pPr algn="ctr" defTabSz="457209" rtl="0" eaLnBrk="1" latinLnBrk="0" hangingPunct="1">
              <a:spcBef>
                <a:spcPct val="0"/>
              </a:spcBef>
              <a:buNone/>
              <a:defRPr sz="2400" kern="1200">
                <a:solidFill>
                  <a:schemeClr val="tx1"/>
                </a:solidFill>
                <a:latin typeface="+mj-lt"/>
                <a:ea typeface="+mj-ea"/>
                <a:cs typeface="+mj-cs"/>
              </a:defRPr>
            </a:lvl1pPr>
          </a:lstStyle>
          <a:p>
            <a:pPr algn="l"/>
            <a:r>
              <a:rPr lang="en-US" sz="1800" b="1" dirty="0">
                <a:solidFill>
                  <a:schemeClr val="bg1"/>
                </a:solidFill>
                <a:latin typeface="Verdana" panose="020B0604030504040204" pitchFamily="34" charset="0"/>
                <a:ea typeface="Verdana" panose="020B0604030504040204" pitchFamily="34" charset="0"/>
              </a:rPr>
              <a:t>View from Waipapa Marae</a:t>
            </a:r>
          </a:p>
        </p:txBody>
      </p:sp>
    </p:spTree>
    <p:extLst>
      <p:ext uri="{BB962C8B-B14F-4D97-AF65-F5344CB8AC3E}">
        <p14:creationId xmlns:p14="http://schemas.microsoft.com/office/powerpoint/2010/main" val="40725702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62F9A4-24C7-4F65-9975-1AD1C39CCAB3}"/>
              </a:ext>
            </a:extLst>
          </p:cNvPr>
          <p:cNvSpPr>
            <a:spLocks noGrp="1"/>
          </p:cNvSpPr>
          <p:nvPr>
            <p:ph type="title"/>
          </p:nvPr>
        </p:nvSpPr>
        <p:spPr>
          <a:xfrm>
            <a:off x="202269" y="92375"/>
            <a:ext cx="7565417" cy="1218390"/>
          </a:xfrm>
        </p:spPr>
        <p:txBody>
          <a:bodyPr vert="horz" lIns="68580" tIns="34290" rIns="68580" bIns="34290" rtlCol="0" anchor="ctr">
            <a:noAutofit/>
          </a:bodyPr>
          <a:lstStyle/>
          <a:p>
            <a:pPr algn="l"/>
            <a:r>
              <a:rPr lang="en-US" b="1" dirty="0">
                <a:solidFill>
                  <a:schemeClr val="bg1"/>
                </a:solidFill>
                <a:latin typeface="Verdana" panose="020B0604030504040204" pitchFamily="34" charset="0"/>
                <a:ea typeface="Verdana" panose="020B0604030504040204" pitchFamily="34" charset="0"/>
              </a:rPr>
              <a:t>B230 Law and Performing Arts </a:t>
            </a:r>
            <a:br>
              <a:rPr lang="en-US" b="1" dirty="0">
                <a:solidFill>
                  <a:schemeClr val="bg1"/>
                </a:solidFill>
                <a:latin typeface="Verdana" panose="020B0604030504040204" pitchFamily="34" charset="0"/>
                <a:ea typeface="Verdana" panose="020B0604030504040204" pitchFamily="34" charset="0"/>
              </a:rPr>
            </a:br>
            <a:r>
              <a:rPr lang="en-US" b="1" dirty="0">
                <a:solidFill>
                  <a:schemeClr val="bg1"/>
                </a:solidFill>
                <a:latin typeface="Verdana" panose="020B0604030504040204" pitchFamily="34" charset="0"/>
                <a:ea typeface="Verdana" panose="020B0604030504040204" pitchFamily="34" charset="0"/>
              </a:rPr>
              <a:t>Concept Design and Development</a:t>
            </a:r>
          </a:p>
        </p:txBody>
      </p:sp>
      <p:pic>
        <p:nvPicPr>
          <p:cNvPr id="4" name="Picture 3">
            <a:extLst>
              <a:ext uri="{FF2B5EF4-FFF2-40B4-BE49-F238E27FC236}">
                <a16:creationId xmlns:a16="http://schemas.microsoft.com/office/drawing/2014/main" id="{87867919-A68F-4146-8B6C-440A2B3A7C2F}"/>
              </a:ext>
            </a:extLst>
          </p:cNvPr>
          <p:cNvPicPr>
            <a:picLocks noChangeAspect="1"/>
          </p:cNvPicPr>
          <p:nvPr/>
        </p:nvPicPr>
        <p:blipFill>
          <a:blip r:embed="rId3"/>
          <a:stretch>
            <a:fillRect/>
          </a:stretch>
        </p:blipFill>
        <p:spPr>
          <a:xfrm>
            <a:off x="4302361" y="1203760"/>
            <a:ext cx="4411037" cy="5285297"/>
          </a:xfrm>
          <a:prstGeom prst="rect">
            <a:avLst/>
          </a:prstGeom>
        </p:spPr>
      </p:pic>
      <p:sp>
        <p:nvSpPr>
          <p:cNvPr id="5" name="Title 1">
            <a:extLst>
              <a:ext uri="{FF2B5EF4-FFF2-40B4-BE49-F238E27FC236}">
                <a16:creationId xmlns:a16="http://schemas.microsoft.com/office/drawing/2014/main" id="{1AC8135B-C183-581D-7DA2-CEB05F3558A8}"/>
              </a:ext>
            </a:extLst>
          </p:cNvPr>
          <p:cNvSpPr txBox="1">
            <a:spLocks/>
          </p:cNvSpPr>
          <p:nvPr/>
        </p:nvSpPr>
        <p:spPr>
          <a:xfrm>
            <a:off x="291830" y="3237213"/>
            <a:ext cx="7565417" cy="1218390"/>
          </a:xfrm>
        </p:spPr>
        <p:txBody>
          <a:bodyPr vert="horz" lIns="68580" tIns="34290" rIns="68580" bIns="34290" rtlCol="0" anchor="ctr">
            <a:noAutofit/>
          </a:bodyPr>
          <a:lstStyle>
            <a:lvl1pPr algn="ctr" defTabSz="457209" rtl="0" eaLnBrk="1" latinLnBrk="0" hangingPunct="1">
              <a:spcBef>
                <a:spcPct val="0"/>
              </a:spcBef>
              <a:buNone/>
              <a:defRPr sz="2400" kern="1200">
                <a:solidFill>
                  <a:schemeClr val="tx1"/>
                </a:solidFill>
                <a:latin typeface="+mj-lt"/>
                <a:ea typeface="+mj-ea"/>
                <a:cs typeface="+mj-cs"/>
              </a:defRPr>
            </a:lvl1pPr>
          </a:lstStyle>
          <a:p>
            <a:pPr algn="l"/>
            <a:r>
              <a:rPr lang="en-US" sz="1800" b="1" dirty="0">
                <a:solidFill>
                  <a:schemeClr val="bg1"/>
                </a:solidFill>
                <a:latin typeface="Verdana" panose="020B0604030504040204" pitchFamily="34" charset="0"/>
                <a:ea typeface="Verdana" panose="020B0604030504040204" pitchFamily="34" charset="0"/>
              </a:rPr>
              <a:t>Interior View Atrium</a:t>
            </a:r>
          </a:p>
        </p:txBody>
      </p:sp>
    </p:spTree>
    <p:extLst>
      <p:ext uri="{BB962C8B-B14F-4D97-AF65-F5344CB8AC3E}">
        <p14:creationId xmlns:p14="http://schemas.microsoft.com/office/powerpoint/2010/main" val="1960000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A35A275-5C0A-7C49-7D08-9DE105A8DBEC}"/>
              </a:ext>
            </a:extLst>
          </p:cNvPr>
          <p:cNvPicPr>
            <a:picLocks noChangeAspect="1"/>
          </p:cNvPicPr>
          <p:nvPr/>
        </p:nvPicPr>
        <p:blipFill>
          <a:blip r:embed="rId3"/>
          <a:stretch>
            <a:fillRect/>
          </a:stretch>
        </p:blipFill>
        <p:spPr>
          <a:xfrm>
            <a:off x="274106" y="3278231"/>
            <a:ext cx="3879052" cy="3357056"/>
          </a:xfrm>
          <a:prstGeom prst="rect">
            <a:avLst/>
          </a:prstGeom>
        </p:spPr>
      </p:pic>
      <p:sp>
        <p:nvSpPr>
          <p:cNvPr id="2" name="Title 1">
            <a:extLst>
              <a:ext uri="{FF2B5EF4-FFF2-40B4-BE49-F238E27FC236}">
                <a16:creationId xmlns:a16="http://schemas.microsoft.com/office/drawing/2014/main" id="{A462F9A4-24C7-4F65-9975-1AD1C39CCAB3}"/>
              </a:ext>
            </a:extLst>
          </p:cNvPr>
          <p:cNvSpPr>
            <a:spLocks noGrp="1"/>
          </p:cNvSpPr>
          <p:nvPr>
            <p:ph type="title"/>
          </p:nvPr>
        </p:nvSpPr>
        <p:spPr>
          <a:xfrm>
            <a:off x="202269" y="92375"/>
            <a:ext cx="7565417" cy="1218390"/>
          </a:xfrm>
        </p:spPr>
        <p:txBody>
          <a:bodyPr vert="horz" lIns="68580" tIns="34290" rIns="68580" bIns="34290" rtlCol="0" anchor="ctr">
            <a:noAutofit/>
          </a:bodyPr>
          <a:lstStyle/>
          <a:p>
            <a:pPr algn="l"/>
            <a:r>
              <a:rPr lang="en-US" b="1" dirty="0">
                <a:solidFill>
                  <a:schemeClr val="bg1"/>
                </a:solidFill>
                <a:latin typeface="Verdana" panose="020B0604030504040204" pitchFamily="34" charset="0"/>
                <a:ea typeface="Verdana" panose="020B0604030504040204" pitchFamily="34" charset="0"/>
              </a:rPr>
              <a:t>Faculty of Law – to move to central City Campus by end of 2029</a:t>
            </a:r>
          </a:p>
        </p:txBody>
      </p:sp>
      <p:sp>
        <p:nvSpPr>
          <p:cNvPr id="4" name="Text Placeholder 3">
            <a:extLst>
              <a:ext uri="{FF2B5EF4-FFF2-40B4-BE49-F238E27FC236}">
                <a16:creationId xmlns:a16="http://schemas.microsoft.com/office/drawing/2014/main" id="{3E482AD5-ACC1-44A2-B090-459D5382DC9F}"/>
              </a:ext>
            </a:extLst>
          </p:cNvPr>
          <p:cNvSpPr>
            <a:spLocks noGrp="1"/>
          </p:cNvSpPr>
          <p:nvPr>
            <p:ph type="body" sz="half" idx="2"/>
          </p:nvPr>
        </p:nvSpPr>
        <p:spPr>
          <a:xfrm>
            <a:off x="92415" y="797854"/>
            <a:ext cx="4166470" cy="2709862"/>
          </a:xfrm>
        </p:spPr>
        <p:txBody>
          <a:bodyPr vert="horz" lIns="68580" tIns="34290" rIns="68580" bIns="34290" rtlCol="0" anchor="ctr">
            <a:noAutofit/>
          </a:bodyPr>
          <a:lstStyle/>
          <a:p>
            <a:pPr marL="214313" indent="-171450">
              <a:buFont typeface="Arial" panose="020B0604020202020204" pitchFamily="34" charset="0"/>
              <a:buChar char="•"/>
            </a:pPr>
            <a:r>
              <a:rPr lang="en-US" sz="1400" dirty="0">
                <a:solidFill>
                  <a:schemeClr val="bg1"/>
                </a:solidFill>
              </a:rPr>
              <a:t>Current poor quality accommodation</a:t>
            </a:r>
          </a:p>
          <a:p>
            <a:pPr marL="214313" indent="-171450">
              <a:buFont typeface="Arial" panose="020B0604020202020204" pitchFamily="34" charset="0"/>
              <a:buChar char="•"/>
            </a:pPr>
            <a:r>
              <a:rPr lang="en-US" sz="1400" dirty="0">
                <a:solidFill>
                  <a:schemeClr val="bg1"/>
                </a:solidFill>
              </a:rPr>
              <a:t>Leased buildings cannot be extended beyond 2029</a:t>
            </a:r>
          </a:p>
          <a:p>
            <a:pPr marL="214313" indent="-171450">
              <a:buFont typeface="Arial" panose="020B0604020202020204" pitchFamily="34" charset="0"/>
              <a:buChar char="•"/>
            </a:pPr>
            <a:r>
              <a:rPr lang="en-US" sz="1400" dirty="0">
                <a:solidFill>
                  <a:schemeClr val="bg1"/>
                </a:solidFill>
              </a:rPr>
              <a:t>University committed to development of new facilities for Law (and Performing Arts) in Sector 200</a:t>
            </a:r>
          </a:p>
          <a:p>
            <a:pPr marL="214313" indent="-171450">
              <a:buFont typeface="Arial" panose="020B0604020202020204" pitchFamily="34" charset="0"/>
              <a:buChar char="•"/>
            </a:pPr>
            <a:r>
              <a:rPr lang="en-US" sz="1400" dirty="0">
                <a:solidFill>
                  <a:schemeClr val="bg1"/>
                </a:solidFill>
              </a:rPr>
              <a:t>Property Services will work with Faculty members to gather “Statement of needs” for the new facilities</a:t>
            </a:r>
          </a:p>
          <a:p>
            <a:pPr marL="214313" indent="-171450">
              <a:buFont typeface="Arial" panose="020B0604020202020204" pitchFamily="34" charset="0"/>
              <a:buChar char="•"/>
            </a:pPr>
            <a:r>
              <a:rPr lang="en-US" sz="1400" dirty="0">
                <a:solidFill>
                  <a:schemeClr val="bg1"/>
                </a:solidFill>
              </a:rPr>
              <a:t>User group members have been identified and engagement will commence soon</a:t>
            </a:r>
          </a:p>
        </p:txBody>
      </p:sp>
      <p:pic>
        <p:nvPicPr>
          <p:cNvPr id="7" name="Content Placeholder 6">
            <a:extLst>
              <a:ext uri="{FF2B5EF4-FFF2-40B4-BE49-F238E27FC236}">
                <a16:creationId xmlns:a16="http://schemas.microsoft.com/office/drawing/2014/main" id="{269784DB-8144-4683-9FDA-62F35739A829}"/>
              </a:ext>
            </a:extLst>
          </p:cNvPr>
          <p:cNvPicPr>
            <a:picLocks noGrp="1" noChangeAspect="1"/>
          </p:cNvPicPr>
          <p:nvPr>
            <p:ph idx="1"/>
          </p:nvPr>
        </p:nvPicPr>
        <p:blipFill rotWithShape="1">
          <a:blip r:embed="rId4">
            <a:extLst>
              <a:ext uri="{28A0092B-C50C-407E-A947-70E740481C1C}">
                <a14:useLocalDpi xmlns:a14="http://schemas.microsoft.com/office/drawing/2010/main" val="0"/>
              </a:ext>
            </a:extLst>
          </a:blip>
          <a:srcRect l="293"/>
          <a:stretch/>
        </p:blipFill>
        <p:spPr>
          <a:xfrm>
            <a:off x="4364612" y="1501504"/>
            <a:ext cx="4577119" cy="5143500"/>
          </a:xfrm>
          <a:prstGeom prst="rect">
            <a:avLst/>
          </a:prstGeom>
        </p:spPr>
      </p:pic>
    </p:spTree>
    <p:extLst>
      <p:ext uri="{BB962C8B-B14F-4D97-AF65-F5344CB8AC3E}">
        <p14:creationId xmlns:p14="http://schemas.microsoft.com/office/powerpoint/2010/main" val="30643416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62F9A4-24C7-4F65-9975-1AD1C39CCAB3}"/>
              </a:ext>
            </a:extLst>
          </p:cNvPr>
          <p:cNvSpPr>
            <a:spLocks noGrp="1"/>
          </p:cNvSpPr>
          <p:nvPr>
            <p:ph type="title"/>
          </p:nvPr>
        </p:nvSpPr>
        <p:spPr>
          <a:xfrm>
            <a:off x="202269" y="92375"/>
            <a:ext cx="7565417" cy="1218390"/>
          </a:xfrm>
        </p:spPr>
        <p:txBody>
          <a:bodyPr vert="horz" lIns="68580" tIns="34290" rIns="68580" bIns="34290" rtlCol="0" anchor="ctr">
            <a:noAutofit/>
          </a:bodyPr>
          <a:lstStyle/>
          <a:p>
            <a:pPr algn="l"/>
            <a:r>
              <a:rPr lang="en-US" b="1" dirty="0">
                <a:solidFill>
                  <a:schemeClr val="bg1"/>
                </a:solidFill>
                <a:latin typeface="Verdana" panose="020B0604030504040204" pitchFamily="34" charset="0"/>
                <a:ea typeface="Verdana" panose="020B0604030504040204" pitchFamily="34" charset="0"/>
              </a:rPr>
              <a:t>B230 Law and Performing Arts </a:t>
            </a:r>
            <a:br>
              <a:rPr lang="en-US" b="1" dirty="0">
                <a:solidFill>
                  <a:schemeClr val="bg1"/>
                </a:solidFill>
                <a:latin typeface="Verdana" panose="020B0604030504040204" pitchFamily="34" charset="0"/>
                <a:ea typeface="Verdana" panose="020B0604030504040204" pitchFamily="34" charset="0"/>
              </a:rPr>
            </a:br>
            <a:r>
              <a:rPr lang="en-US" b="1" dirty="0">
                <a:solidFill>
                  <a:schemeClr val="bg1"/>
                </a:solidFill>
                <a:latin typeface="Verdana" panose="020B0604030504040204" pitchFamily="34" charset="0"/>
                <a:ea typeface="Verdana" panose="020B0604030504040204" pitchFamily="34" charset="0"/>
              </a:rPr>
              <a:t>Concept Design and Development</a:t>
            </a:r>
          </a:p>
        </p:txBody>
      </p:sp>
      <p:pic>
        <p:nvPicPr>
          <p:cNvPr id="4" name="Picture 3">
            <a:extLst>
              <a:ext uri="{FF2B5EF4-FFF2-40B4-BE49-F238E27FC236}">
                <a16:creationId xmlns:a16="http://schemas.microsoft.com/office/drawing/2014/main" id="{E10B6CBD-DC73-0A09-BA1C-8912AC4003CA}"/>
              </a:ext>
            </a:extLst>
          </p:cNvPr>
          <p:cNvPicPr>
            <a:picLocks noChangeAspect="1"/>
          </p:cNvPicPr>
          <p:nvPr/>
        </p:nvPicPr>
        <p:blipFill>
          <a:blip r:embed="rId3"/>
          <a:stretch>
            <a:fillRect/>
          </a:stretch>
        </p:blipFill>
        <p:spPr>
          <a:xfrm>
            <a:off x="291830" y="1822844"/>
            <a:ext cx="8570068" cy="4777390"/>
          </a:xfrm>
          <a:prstGeom prst="rect">
            <a:avLst/>
          </a:prstGeom>
        </p:spPr>
      </p:pic>
      <p:sp>
        <p:nvSpPr>
          <p:cNvPr id="5" name="Title 1">
            <a:extLst>
              <a:ext uri="{FF2B5EF4-FFF2-40B4-BE49-F238E27FC236}">
                <a16:creationId xmlns:a16="http://schemas.microsoft.com/office/drawing/2014/main" id="{C2258650-8DE1-73E0-5D42-531A8485F00D}"/>
              </a:ext>
            </a:extLst>
          </p:cNvPr>
          <p:cNvSpPr txBox="1">
            <a:spLocks/>
          </p:cNvSpPr>
          <p:nvPr/>
        </p:nvSpPr>
        <p:spPr>
          <a:xfrm>
            <a:off x="291830" y="1499643"/>
            <a:ext cx="7565417" cy="1218390"/>
          </a:xfrm>
        </p:spPr>
        <p:txBody>
          <a:bodyPr vert="horz" lIns="68580" tIns="34290" rIns="68580" bIns="34290" rtlCol="0" anchor="ctr">
            <a:noAutofit/>
          </a:bodyPr>
          <a:lstStyle>
            <a:lvl1pPr algn="ctr" defTabSz="457209" rtl="0" eaLnBrk="1" latinLnBrk="0" hangingPunct="1">
              <a:spcBef>
                <a:spcPct val="0"/>
              </a:spcBef>
              <a:buNone/>
              <a:defRPr sz="2400" kern="1200">
                <a:solidFill>
                  <a:schemeClr val="tx1"/>
                </a:solidFill>
                <a:latin typeface="+mj-lt"/>
                <a:ea typeface="+mj-ea"/>
                <a:cs typeface="+mj-cs"/>
              </a:defRPr>
            </a:lvl1pPr>
          </a:lstStyle>
          <a:p>
            <a:pPr algn="l"/>
            <a:r>
              <a:rPr lang="en-US" sz="1800" b="1" dirty="0">
                <a:solidFill>
                  <a:schemeClr val="bg1"/>
                </a:solidFill>
                <a:latin typeface="Verdana" panose="020B0604030504040204" pitchFamily="34" charset="0"/>
                <a:ea typeface="Verdana" panose="020B0604030504040204" pitchFamily="34" charset="0"/>
              </a:rPr>
              <a:t>Interior View Level 1</a:t>
            </a:r>
          </a:p>
        </p:txBody>
      </p:sp>
    </p:spTree>
    <p:extLst>
      <p:ext uri="{BB962C8B-B14F-4D97-AF65-F5344CB8AC3E}">
        <p14:creationId xmlns:p14="http://schemas.microsoft.com/office/powerpoint/2010/main" val="35336442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62F9A4-24C7-4F65-9975-1AD1C39CCAB3}"/>
              </a:ext>
            </a:extLst>
          </p:cNvPr>
          <p:cNvSpPr>
            <a:spLocks noGrp="1"/>
          </p:cNvSpPr>
          <p:nvPr>
            <p:ph type="title"/>
          </p:nvPr>
        </p:nvSpPr>
        <p:spPr>
          <a:xfrm>
            <a:off x="202269" y="92375"/>
            <a:ext cx="7565417" cy="1218390"/>
          </a:xfrm>
        </p:spPr>
        <p:txBody>
          <a:bodyPr vert="horz" lIns="68580" tIns="34290" rIns="68580" bIns="34290" rtlCol="0" anchor="ctr">
            <a:noAutofit/>
          </a:bodyPr>
          <a:lstStyle/>
          <a:p>
            <a:pPr algn="l"/>
            <a:r>
              <a:rPr lang="en-US" b="1" dirty="0">
                <a:solidFill>
                  <a:schemeClr val="bg1"/>
                </a:solidFill>
                <a:latin typeface="Verdana" panose="020B0604030504040204" pitchFamily="34" charset="0"/>
                <a:ea typeface="Verdana" panose="020B0604030504040204" pitchFamily="34" charset="0"/>
              </a:rPr>
              <a:t>B230 Law and Performing Arts </a:t>
            </a:r>
            <a:br>
              <a:rPr lang="en-US" b="1" dirty="0">
                <a:solidFill>
                  <a:schemeClr val="bg1"/>
                </a:solidFill>
                <a:latin typeface="Verdana" panose="020B0604030504040204" pitchFamily="34" charset="0"/>
                <a:ea typeface="Verdana" panose="020B0604030504040204" pitchFamily="34" charset="0"/>
              </a:rPr>
            </a:br>
            <a:r>
              <a:rPr lang="en-US" b="1" dirty="0">
                <a:solidFill>
                  <a:schemeClr val="bg1"/>
                </a:solidFill>
                <a:latin typeface="Verdana" panose="020B0604030504040204" pitchFamily="34" charset="0"/>
                <a:ea typeface="Verdana" panose="020B0604030504040204" pitchFamily="34" charset="0"/>
              </a:rPr>
              <a:t>Concept Design and Development</a:t>
            </a:r>
          </a:p>
        </p:txBody>
      </p:sp>
      <p:pic>
        <p:nvPicPr>
          <p:cNvPr id="4" name="Picture 3">
            <a:extLst>
              <a:ext uri="{FF2B5EF4-FFF2-40B4-BE49-F238E27FC236}">
                <a16:creationId xmlns:a16="http://schemas.microsoft.com/office/drawing/2014/main" id="{F8DA593E-BE5F-2C24-D1D7-23BB47678FFB}"/>
              </a:ext>
            </a:extLst>
          </p:cNvPr>
          <p:cNvPicPr>
            <a:picLocks noChangeAspect="1"/>
          </p:cNvPicPr>
          <p:nvPr/>
        </p:nvPicPr>
        <p:blipFill>
          <a:blip r:embed="rId3"/>
          <a:stretch>
            <a:fillRect/>
          </a:stretch>
        </p:blipFill>
        <p:spPr>
          <a:xfrm>
            <a:off x="282102" y="1810287"/>
            <a:ext cx="8589524" cy="4771097"/>
          </a:xfrm>
          <a:prstGeom prst="rect">
            <a:avLst/>
          </a:prstGeom>
        </p:spPr>
      </p:pic>
      <p:sp>
        <p:nvSpPr>
          <p:cNvPr id="5" name="Title 1">
            <a:extLst>
              <a:ext uri="{FF2B5EF4-FFF2-40B4-BE49-F238E27FC236}">
                <a16:creationId xmlns:a16="http://schemas.microsoft.com/office/drawing/2014/main" id="{430AED37-60B9-ECA5-82F8-FBB89F0DC5CF}"/>
              </a:ext>
            </a:extLst>
          </p:cNvPr>
          <p:cNvSpPr txBox="1">
            <a:spLocks/>
          </p:cNvSpPr>
          <p:nvPr/>
        </p:nvSpPr>
        <p:spPr>
          <a:xfrm>
            <a:off x="291830" y="1499643"/>
            <a:ext cx="7565417" cy="1218390"/>
          </a:xfrm>
        </p:spPr>
        <p:txBody>
          <a:bodyPr vert="horz" lIns="68580" tIns="34290" rIns="68580" bIns="34290" rtlCol="0" anchor="ctr">
            <a:noAutofit/>
          </a:bodyPr>
          <a:lstStyle>
            <a:lvl1pPr algn="ctr" defTabSz="457209" rtl="0" eaLnBrk="1" latinLnBrk="0" hangingPunct="1">
              <a:spcBef>
                <a:spcPct val="0"/>
              </a:spcBef>
              <a:buNone/>
              <a:defRPr sz="2400" kern="1200">
                <a:solidFill>
                  <a:schemeClr val="tx1"/>
                </a:solidFill>
                <a:latin typeface="+mj-lt"/>
                <a:ea typeface="+mj-ea"/>
                <a:cs typeface="+mj-cs"/>
              </a:defRPr>
            </a:lvl1pPr>
          </a:lstStyle>
          <a:p>
            <a:pPr algn="l"/>
            <a:r>
              <a:rPr lang="en-US" sz="1800" b="1" dirty="0">
                <a:solidFill>
                  <a:schemeClr val="bg1"/>
                </a:solidFill>
                <a:latin typeface="Verdana" panose="020B0604030504040204" pitchFamily="34" charset="0"/>
                <a:ea typeface="Verdana" panose="020B0604030504040204" pitchFamily="34" charset="0"/>
              </a:rPr>
              <a:t>Townscape View - Auckland High Court</a:t>
            </a:r>
          </a:p>
        </p:txBody>
      </p:sp>
    </p:spTree>
    <p:extLst>
      <p:ext uri="{BB962C8B-B14F-4D97-AF65-F5344CB8AC3E}">
        <p14:creationId xmlns:p14="http://schemas.microsoft.com/office/powerpoint/2010/main" val="38468638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62F9A4-24C7-4F65-9975-1AD1C39CCAB3}"/>
              </a:ext>
            </a:extLst>
          </p:cNvPr>
          <p:cNvSpPr>
            <a:spLocks noGrp="1"/>
          </p:cNvSpPr>
          <p:nvPr>
            <p:ph type="title"/>
          </p:nvPr>
        </p:nvSpPr>
        <p:spPr>
          <a:xfrm>
            <a:off x="202269" y="92375"/>
            <a:ext cx="7565417" cy="1218390"/>
          </a:xfrm>
        </p:spPr>
        <p:txBody>
          <a:bodyPr vert="horz" lIns="68580" tIns="34290" rIns="68580" bIns="34290" rtlCol="0" anchor="ctr">
            <a:noAutofit/>
          </a:bodyPr>
          <a:lstStyle/>
          <a:p>
            <a:pPr algn="l"/>
            <a:r>
              <a:rPr lang="en-US" b="1" dirty="0">
                <a:solidFill>
                  <a:schemeClr val="bg1"/>
                </a:solidFill>
                <a:latin typeface="Verdana" panose="020B0604030504040204" pitchFamily="34" charset="0"/>
                <a:ea typeface="Verdana" panose="020B0604030504040204" pitchFamily="34" charset="0"/>
              </a:rPr>
              <a:t>B230 Law and Performing Arts </a:t>
            </a:r>
            <a:br>
              <a:rPr lang="en-US" b="1" dirty="0">
                <a:solidFill>
                  <a:schemeClr val="bg1"/>
                </a:solidFill>
                <a:latin typeface="Verdana" panose="020B0604030504040204" pitchFamily="34" charset="0"/>
                <a:ea typeface="Verdana" panose="020B0604030504040204" pitchFamily="34" charset="0"/>
              </a:rPr>
            </a:br>
            <a:r>
              <a:rPr lang="en-US" b="1" dirty="0">
                <a:solidFill>
                  <a:schemeClr val="bg1"/>
                </a:solidFill>
                <a:latin typeface="Verdana" panose="020B0604030504040204" pitchFamily="34" charset="0"/>
                <a:ea typeface="Verdana" panose="020B0604030504040204" pitchFamily="34" charset="0"/>
              </a:rPr>
              <a:t>Concept Design and Development</a:t>
            </a:r>
          </a:p>
        </p:txBody>
      </p:sp>
      <p:pic>
        <p:nvPicPr>
          <p:cNvPr id="4" name="Picture 3">
            <a:extLst>
              <a:ext uri="{FF2B5EF4-FFF2-40B4-BE49-F238E27FC236}">
                <a16:creationId xmlns:a16="http://schemas.microsoft.com/office/drawing/2014/main" id="{02949ECD-9550-01EF-F79D-205AA0130A68}"/>
              </a:ext>
            </a:extLst>
          </p:cNvPr>
          <p:cNvPicPr>
            <a:picLocks noChangeAspect="1"/>
          </p:cNvPicPr>
          <p:nvPr/>
        </p:nvPicPr>
        <p:blipFill>
          <a:blip r:embed="rId3"/>
          <a:stretch>
            <a:fillRect/>
          </a:stretch>
        </p:blipFill>
        <p:spPr>
          <a:xfrm>
            <a:off x="282102" y="1719312"/>
            <a:ext cx="8560341" cy="4838789"/>
          </a:xfrm>
          <a:prstGeom prst="rect">
            <a:avLst/>
          </a:prstGeom>
        </p:spPr>
      </p:pic>
      <p:sp>
        <p:nvSpPr>
          <p:cNvPr id="5" name="Title 1">
            <a:extLst>
              <a:ext uri="{FF2B5EF4-FFF2-40B4-BE49-F238E27FC236}">
                <a16:creationId xmlns:a16="http://schemas.microsoft.com/office/drawing/2014/main" id="{70DD14A1-765B-218B-6B7A-D64038025453}"/>
              </a:ext>
            </a:extLst>
          </p:cNvPr>
          <p:cNvSpPr txBox="1">
            <a:spLocks/>
          </p:cNvSpPr>
          <p:nvPr/>
        </p:nvSpPr>
        <p:spPr>
          <a:xfrm>
            <a:off x="291830" y="1499643"/>
            <a:ext cx="7565417" cy="1218390"/>
          </a:xfrm>
        </p:spPr>
        <p:txBody>
          <a:bodyPr vert="horz" lIns="68580" tIns="34290" rIns="68580" bIns="34290" rtlCol="0" anchor="ctr">
            <a:noAutofit/>
          </a:bodyPr>
          <a:lstStyle>
            <a:lvl1pPr algn="ctr" defTabSz="457209" rtl="0" eaLnBrk="1" latinLnBrk="0" hangingPunct="1">
              <a:spcBef>
                <a:spcPct val="0"/>
              </a:spcBef>
              <a:buNone/>
              <a:defRPr sz="2400" kern="1200">
                <a:solidFill>
                  <a:schemeClr val="tx1"/>
                </a:solidFill>
                <a:latin typeface="+mj-lt"/>
                <a:ea typeface="+mj-ea"/>
                <a:cs typeface="+mj-cs"/>
              </a:defRPr>
            </a:lvl1pPr>
          </a:lstStyle>
          <a:p>
            <a:pPr algn="l"/>
            <a:r>
              <a:rPr lang="en-US" sz="1800" b="1" dirty="0">
                <a:solidFill>
                  <a:schemeClr val="bg1"/>
                </a:solidFill>
                <a:latin typeface="Verdana" panose="020B0604030504040204" pitchFamily="34" charset="0"/>
                <a:ea typeface="Verdana" panose="020B0604030504040204" pitchFamily="34" charset="0"/>
              </a:rPr>
              <a:t>Townscape View – Anzac Avenue</a:t>
            </a:r>
          </a:p>
        </p:txBody>
      </p:sp>
    </p:spTree>
    <p:extLst>
      <p:ext uri="{BB962C8B-B14F-4D97-AF65-F5344CB8AC3E}">
        <p14:creationId xmlns:p14="http://schemas.microsoft.com/office/powerpoint/2010/main" val="39975589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62F9A4-24C7-4F65-9975-1AD1C39CCAB3}"/>
              </a:ext>
            </a:extLst>
          </p:cNvPr>
          <p:cNvSpPr>
            <a:spLocks noGrp="1"/>
          </p:cNvSpPr>
          <p:nvPr>
            <p:ph type="title"/>
          </p:nvPr>
        </p:nvSpPr>
        <p:spPr>
          <a:xfrm>
            <a:off x="202269" y="92375"/>
            <a:ext cx="7565417" cy="1218390"/>
          </a:xfrm>
        </p:spPr>
        <p:txBody>
          <a:bodyPr vert="horz" lIns="68580" tIns="34290" rIns="68580" bIns="34290" rtlCol="0" anchor="ctr">
            <a:noAutofit/>
          </a:bodyPr>
          <a:lstStyle/>
          <a:p>
            <a:pPr algn="l"/>
            <a:r>
              <a:rPr lang="en-US" b="1" dirty="0">
                <a:solidFill>
                  <a:schemeClr val="bg1"/>
                </a:solidFill>
                <a:latin typeface="Verdana" panose="020B0604030504040204" pitchFamily="34" charset="0"/>
                <a:ea typeface="Verdana" panose="020B0604030504040204" pitchFamily="34" charset="0"/>
              </a:rPr>
              <a:t>B230 Law and Performing Arts </a:t>
            </a:r>
            <a:br>
              <a:rPr lang="en-US" b="1" dirty="0">
                <a:solidFill>
                  <a:schemeClr val="bg1"/>
                </a:solidFill>
                <a:latin typeface="Verdana" panose="020B0604030504040204" pitchFamily="34" charset="0"/>
                <a:ea typeface="Verdana" panose="020B0604030504040204" pitchFamily="34" charset="0"/>
              </a:rPr>
            </a:br>
            <a:r>
              <a:rPr lang="en-US" b="1" dirty="0">
                <a:solidFill>
                  <a:schemeClr val="bg1"/>
                </a:solidFill>
                <a:latin typeface="Verdana" panose="020B0604030504040204" pitchFamily="34" charset="0"/>
                <a:ea typeface="Verdana" panose="020B0604030504040204" pitchFamily="34" charset="0"/>
              </a:rPr>
              <a:t>Concept Design and Development</a:t>
            </a:r>
          </a:p>
        </p:txBody>
      </p:sp>
      <p:pic>
        <p:nvPicPr>
          <p:cNvPr id="4" name="Picture 3">
            <a:extLst>
              <a:ext uri="{FF2B5EF4-FFF2-40B4-BE49-F238E27FC236}">
                <a16:creationId xmlns:a16="http://schemas.microsoft.com/office/drawing/2014/main" id="{A9C453E8-E705-5E3D-9185-3648CB576C2D}"/>
              </a:ext>
            </a:extLst>
          </p:cNvPr>
          <p:cNvPicPr>
            <a:picLocks noChangeAspect="1"/>
          </p:cNvPicPr>
          <p:nvPr/>
        </p:nvPicPr>
        <p:blipFill>
          <a:blip r:embed="rId3"/>
          <a:stretch>
            <a:fillRect/>
          </a:stretch>
        </p:blipFill>
        <p:spPr>
          <a:xfrm>
            <a:off x="272374" y="1785156"/>
            <a:ext cx="8579796" cy="4810236"/>
          </a:xfrm>
          <a:prstGeom prst="rect">
            <a:avLst/>
          </a:prstGeom>
        </p:spPr>
      </p:pic>
      <p:sp>
        <p:nvSpPr>
          <p:cNvPr id="5" name="Title 1">
            <a:extLst>
              <a:ext uri="{FF2B5EF4-FFF2-40B4-BE49-F238E27FC236}">
                <a16:creationId xmlns:a16="http://schemas.microsoft.com/office/drawing/2014/main" id="{7C7256C4-FBA0-56D8-A458-9E91BF00531A}"/>
              </a:ext>
            </a:extLst>
          </p:cNvPr>
          <p:cNvSpPr txBox="1">
            <a:spLocks/>
          </p:cNvSpPr>
          <p:nvPr/>
        </p:nvSpPr>
        <p:spPr>
          <a:xfrm>
            <a:off x="272374" y="1489916"/>
            <a:ext cx="7565417" cy="1218390"/>
          </a:xfrm>
        </p:spPr>
        <p:txBody>
          <a:bodyPr vert="horz" lIns="68580" tIns="34290" rIns="68580" bIns="34290" rtlCol="0" anchor="ctr">
            <a:noAutofit/>
          </a:bodyPr>
          <a:lstStyle>
            <a:lvl1pPr algn="ctr" defTabSz="457209" rtl="0" eaLnBrk="1" latinLnBrk="0" hangingPunct="1">
              <a:spcBef>
                <a:spcPct val="0"/>
              </a:spcBef>
              <a:buNone/>
              <a:defRPr sz="2400" kern="1200">
                <a:solidFill>
                  <a:schemeClr val="tx1"/>
                </a:solidFill>
                <a:latin typeface="+mj-lt"/>
                <a:ea typeface="+mj-ea"/>
                <a:cs typeface="+mj-cs"/>
              </a:defRPr>
            </a:lvl1pPr>
          </a:lstStyle>
          <a:p>
            <a:pPr algn="l"/>
            <a:r>
              <a:rPr lang="en-US" sz="1800" b="1" dirty="0">
                <a:solidFill>
                  <a:schemeClr val="bg1"/>
                </a:solidFill>
                <a:latin typeface="Verdana" panose="020B0604030504040204" pitchFamily="34" charset="0"/>
                <a:ea typeface="Verdana" panose="020B0604030504040204" pitchFamily="34" charset="0"/>
              </a:rPr>
              <a:t>Townscape View – Wynyard Street</a:t>
            </a:r>
          </a:p>
        </p:txBody>
      </p:sp>
    </p:spTree>
    <p:extLst>
      <p:ext uri="{BB962C8B-B14F-4D97-AF65-F5344CB8AC3E}">
        <p14:creationId xmlns:p14="http://schemas.microsoft.com/office/powerpoint/2010/main" val="22454434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62F9A4-24C7-4F65-9975-1AD1C39CCAB3}"/>
              </a:ext>
            </a:extLst>
          </p:cNvPr>
          <p:cNvSpPr>
            <a:spLocks noGrp="1"/>
          </p:cNvSpPr>
          <p:nvPr>
            <p:ph type="title"/>
          </p:nvPr>
        </p:nvSpPr>
        <p:spPr>
          <a:xfrm>
            <a:off x="202269" y="92375"/>
            <a:ext cx="7565417" cy="1218390"/>
          </a:xfrm>
        </p:spPr>
        <p:txBody>
          <a:bodyPr vert="horz" lIns="68580" tIns="34290" rIns="68580" bIns="34290" rtlCol="0" anchor="ctr">
            <a:noAutofit/>
          </a:bodyPr>
          <a:lstStyle/>
          <a:p>
            <a:pPr algn="l"/>
            <a:r>
              <a:rPr lang="en-US" b="1" dirty="0">
                <a:solidFill>
                  <a:schemeClr val="bg1"/>
                </a:solidFill>
                <a:latin typeface="Verdana" panose="020B0604030504040204" pitchFamily="34" charset="0"/>
                <a:ea typeface="Verdana" panose="020B0604030504040204" pitchFamily="34" charset="0"/>
              </a:rPr>
              <a:t>B230 Law and Performing Arts </a:t>
            </a:r>
            <a:br>
              <a:rPr lang="en-US" b="1" dirty="0">
                <a:solidFill>
                  <a:schemeClr val="bg1"/>
                </a:solidFill>
                <a:latin typeface="Verdana" panose="020B0604030504040204" pitchFamily="34" charset="0"/>
                <a:ea typeface="Verdana" panose="020B0604030504040204" pitchFamily="34" charset="0"/>
              </a:rPr>
            </a:br>
            <a:r>
              <a:rPr lang="en-US" b="1" dirty="0">
                <a:solidFill>
                  <a:schemeClr val="bg1"/>
                </a:solidFill>
                <a:latin typeface="Verdana" panose="020B0604030504040204" pitchFamily="34" charset="0"/>
                <a:ea typeface="Verdana" panose="020B0604030504040204" pitchFamily="34" charset="0"/>
              </a:rPr>
              <a:t>Concept Design and Development</a:t>
            </a:r>
          </a:p>
        </p:txBody>
      </p:sp>
      <p:pic>
        <p:nvPicPr>
          <p:cNvPr id="4" name="Picture 3">
            <a:extLst>
              <a:ext uri="{FF2B5EF4-FFF2-40B4-BE49-F238E27FC236}">
                <a16:creationId xmlns:a16="http://schemas.microsoft.com/office/drawing/2014/main" id="{3E0D9C32-E437-DC03-CFD8-57C3B8E3BCF8}"/>
              </a:ext>
            </a:extLst>
          </p:cNvPr>
          <p:cNvPicPr>
            <a:picLocks noChangeAspect="1"/>
          </p:cNvPicPr>
          <p:nvPr/>
        </p:nvPicPr>
        <p:blipFill>
          <a:blip r:embed="rId3"/>
          <a:stretch>
            <a:fillRect/>
          </a:stretch>
        </p:blipFill>
        <p:spPr>
          <a:xfrm>
            <a:off x="282102" y="1798644"/>
            <a:ext cx="8531158" cy="4749780"/>
          </a:xfrm>
          <a:prstGeom prst="rect">
            <a:avLst/>
          </a:prstGeom>
        </p:spPr>
      </p:pic>
      <p:sp>
        <p:nvSpPr>
          <p:cNvPr id="5" name="Title 1">
            <a:extLst>
              <a:ext uri="{FF2B5EF4-FFF2-40B4-BE49-F238E27FC236}">
                <a16:creationId xmlns:a16="http://schemas.microsoft.com/office/drawing/2014/main" id="{D2BAC9CA-A283-38C6-9661-3307256E515D}"/>
              </a:ext>
            </a:extLst>
          </p:cNvPr>
          <p:cNvSpPr txBox="1">
            <a:spLocks/>
          </p:cNvSpPr>
          <p:nvPr/>
        </p:nvSpPr>
        <p:spPr>
          <a:xfrm>
            <a:off x="291830" y="1499643"/>
            <a:ext cx="7565417" cy="1218390"/>
          </a:xfrm>
        </p:spPr>
        <p:txBody>
          <a:bodyPr vert="horz" lIns="68580" tIns="34290" rIns="68580" bIns="34290" rtlCol="0" anchor="ctr">
            <a:noAutofit/>
          </a:bodyPr>
          <a:lstStyle>
            <a:lvl1pPr algn="ctr" defTabSz="457209" rtl="0" eaLnBrk="1" latinLnBrk="0" hangingPunct="1">
              <a:spcBef>
                <a:spcPct val="0"/>
              </a:spcBef>
              <a:buNone/>
              <a:defRPr sz="2400" kern="1200">
                <a:solidFill>
                  <a:schemeClr val="tx1"/>
                </a:solidFill>
                <a:latin typeface="+mj-lt"/>
                <a:ea typeface="+mj-ea"/>
                <a:cs typeface="+mj-cs"/>
              </a:defRPr>
            </a:lvl1pPr>
          </a:lstStyle>
          <a:p>
            <a:pPr algn="l"/>
            <a:r>
              <a:rPr lang="en-US" sz="1800" b="1" dirty="0">
                <a:solidFill>
                  <a:schemeClr val="tx1">
                    <a:lumMod val="65000"/>
                    <a:lumOff val="35000"/>
                  </a:schemeClr>
                </a:solidFill>
                <a:latin typeface="Verdana" panose="020B0604030504040204" pitchFamily="34" charset="0"/>
                <a:ea typeface="Verdana" panose="020B0604030504040204" pitchFamily="34" charset="0"/>
              </a:rPr>
              <a:t>Townscape View - Aerial</a:t>
            </a:r>
          </a:p>
        </p:txBody>
      </p:sp>
    </p:spTree>
    <p:extLst>
      <p:ext uri="{BB962C8B-B14F-4D97-AF65-F5344CB8AC3E}">
        <p14:creationId xmlns:p14="http://schemas.microsoft.com/office/powerpoint/2010/main" val="40097027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CDB1AAFF-577C-4E33-9616-23AF05FA444C}"/>
              </a:ext>
            </a:extLst>
          </p:cNvPr>
          <p:cNvSpPr>
            <a:spLocks noGrp="1"/>
          </p:cNvSpPr>
          <p:nvPr>
            <p:ph type="title"/>
          </p:nvPr>
        </p:nvSpPr>
        <p:spPr>
          <a:xfrm>
            <a:off x="0" y="169305"/>
            <a:ext cx="7170320" cy="554911"/>
          </a:xfrm>
        </p:spPr>
        <p:txBody>
          <a:bodyPr vert="horz" lIns="68580" tIns="34290" rIns="68580" bIns="34290" rtlCol="0" anchor="b">
            <a:normAutofit fontScale="90000"/>
          </a:bodyPr>
          <a:lstStyle/>
          <a:p>
            <a:r>
              <a:rPr lang="en-US" sz="2700" b="1" dirty="0">
                <a:solidFill>
                  <a:schemeClr val="bg1"/>
                </a:solidFill>
                <a:latin typeface="Verdana" panose="020B0604030504040204" pitchFamily="34" charset="0"/>
                <a:ea typeface="Verdana" panose="020B0604030504040204" pitchFamily="34" charset="0"/>
              </a:rPr>
              <a:t>Questions, comments, suggestions…</a:t>
            </a:r>
          </a:p>
        </p:txBody>
      </p:sp>
      <p:pic>
        <p:nvPicPr>
          <p:cNvPr id="18" name="Content Placeholder 17">
            <a:extLst>
              <a:ext uri="{FF2B5EF4-FFF2-40B4-BE49-F238E27FC236}">
                <a16:creationId xmlns:a16="http://schemas.microsoft.com/office/drawing/2014/main" id="{A0D2F9BA-E0D1-4CF6-997A-23B8A3E28AED}"/>
              </a:ext>
            </a:extLst>
          </p:cNvPr>
          <p:cNvPicPr>
            <a:picLocks noGrp="1" noChangeAspect="1"/>
          </p:cNvPicPr>
          <p:nvPr>
            <p:ph sz="half" idx="1"/>
          </p:nvPr>
        </p:nvPicPr>
        <p:blipFill>
          <a:blip r:embed="rId3"/>
          <a:stretch>
            <a:fillRect/>
          </a:stretch>
        </p:blipFill>
        <p:spPr>
          <a:xfrm>
            <a:off x="1268090" y="1810290"/>
            <a:ext cx="2997605" cy="3012670"/>
          </a:xfrm>
          <a:prstGeom prst="rect">
            <a:avLst/>
          </a:prstGeom>
        </p:spPr>
      </p:pic>
      <p:pic>
        <p:nvPicPr>
          <p:cNvPr id="19" name="Content Placeholder 18">
            <a:extLst>
              <a:ext uri="{FF2B5EF4-FFF2-40B4-BE49-F238E27FC236}">
                <a16:creationId xmlns:a16="http://schemas.microsoft.com/office/drawing/2014/main" id="{025FC703-3C6D-44C3-9B7A-C57AFBA1C052}"/>
              </a:ext>
            </a:extLst>
          </p:cNvPr>
          <p:cNvPicPr>
            <a:picLocks noGrp="1" noChangeAspect="1"/>
          </p:cNvPicPr>
          <p:nvPr>
            <p:ph sz="half" idx="2"/>
          </p:nvPr>
        </p:nvPicPr>
        <p:blipFill>
          <a:blip r:embed="rId4"/>
          <a:stretch>
            <a:fillRect/>
          </a:stretch>
        </p:blipFill>
        <p:spPr>
          <a:xfrm>
            <a:off x="4636156" y="1810290"/>
            <a:ext cx="3239754" cy="3012670"/>
          </a:xfrm>
          <a:prstGeom prst="rect">
            <a:avLst/>
          </a:prstGeom>
        </p:spPr>
      </p:pic>
    </p:spTree>
    <p:extLst>
      <p:ext uri="{BB962C8B-B14F-4D97-AF65-F5344CB8AC3E}">
        <p14:creationId xmlns:p14="http://schemas.microsoft.com/office/powerpoint/2010/main" val="29042465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C52B1B3-EBCC-E3BB-3A02-3A9919603CEC}"/>
              </a:ext>
            </a:extLst>
          </p:cNvPr>
          <p:cNvPicPr>
            <a:picLocks noChangeAspect="1"/>
          </p:cNvPicPr>
          <p:nvPr/>
        </p:nvPicPr>
        <p:blipFill>
          <a:blip r:embed="rId3"/>
          <a:stretch>
            <a:fillRect/>
          </a:stretch>
        </p:blipFill>
        <p:spPr>
          <a:xfrm>
            <a:off x="800100" y="830600"/>
            <a:ext cx="7543800" cy="5838825"/>
          </a:xfrm>
          <a:prstGeom prst="rect">
            <a:avLst/>
          </a:prstGeom>
        </p:spPr>
      </p:pic>
      <p:sp>
        <p:nvSpPr>
          <p:cNvPr id="2" name="Title 1">
            <a:extLst>
              <a:ext uri="{FF2B5EF4-FFF2-40B4-BE49-F238E27FC236}">
                <a16:creationId xmlns:a16="http://schemas.microsoft.com/office/drawing/2014/main" id="{A462F9A4-24C7-4F65-9975-1AD1C39CCAB3}"/>
              </a:ext>
            </a:extLst>
          </p:cNvPr>
          <p:cNvSpPr>
            <a:spLocks noGrp="1"/>
          </p:cNvSpPr>
          <p:nvPr>
            <p:ph type="title"/>
          </p:nvPr>
        </p:nvSpPr>
        <p:spPr>
          <a:xfrm>
            <a:off x="202269" y="-170272"/>
            <a:ext cx="7565417" cy="1218390"/>
          </a:xfrm>
        </p:spPr>
        <p:txBody>
          <a:bodyPr vert="horz" lIns="68580" tIns="34290" rIns="68580" bIns="34290" rtlCol="0" anchor="ctr">
            <a:noAutofit/>
          </a:bodyPr>
          <a:lstStyle/>
          <a:p>
            <a:pPr algn="l"/>
            <a:r>
              <a:rPr lang="en-US" b="1" dirty="0">
                <a:solidFill>
                  <a:schemeClr val="bg1"/>
                </a:solidFill>
                <a:latin typeface="Verdana" panose="020B0604030504040204" pitchFamily="34" charset="0"/>
                <a:ea typeface="Verdana" panose="020B0604030504040204" pitchFamily="34" charset="0"/>
              </a:rPr>
              <a:t>B230 Law and Performing Arts Project</a:t>
            </a:r>
            <a:br>
              <a:rPr lang="en-US" b="1" dirty="0">
                <a:solidFill>
                  <a:schemeClr val="bg1"/>
                </a:solidFill>
                <a:latin typeface="Verdana" panose="020B0604030504040204" pitchFamily="34" charset="0"/>
                <a:ea typeface="Verdana" panose="020B0604030504040204" pitchFamily="34" charset="0"/>
              </a:rPr>
            </a:br>
            <a:r>
              <a:rPr lang="en-US" b="1" dirty="0">
                <a:solidFill>
                  <a:schemeClr val="bg1"/>
                </a:solidFill>
                <a:latin typeface="Verdana" panose="020B0604030504040204" pitchFamily="34" charset="0"/>
                <a:ea typeface="Verdana" panose="020B0604030504040204" pitchFamily="34" charset="0"/>
              </a:rPr>
              <a:t>Site Location</a:t>
            </a:r>
          </a:p>
        </p:txBody>
      </p:sp>
    </p:spTree>
    <p:extLst>
      <p:ext uri="{BB962C8B-B14F-4D97-AF65-F5344CB8AC3E}">
        <p14:creationId xmlns:p14="http://schemas.microsoft.com/office/powerpoint/2010/main" val="10133455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9A0459A-891A-4E33-9967-B1BD8A570BCC}"/>
              </a:ext>
            </a:extLst>
          </p:cNvPr>
          <p:cNvSpPr>
            <a:spLocks noGrp="1"/>
          </p:cNvSpPr>
          <p:nvPr>
            <p:ph type="body" sz="quarter" idx="10"/>
          </p:nvPr>
        </p:nvSpPr>
        <p:spPr>
          <a:xfrm>
            <a:off x="357356" y="1308575"/>
            <a:ext cx="3709819" cy="2501148"/>
          </a:xfrm>
        </p:spPr>
        <p:txBody>
          <a:bodyPr/>
          <a:lstStyle/>
          <a:p>
            <a:r>
              <a:rPr lang="en-NZ" b="1" dirty="0">
                <a:solidFill>
                  <a:schemeClr val="bg1"/>
                </a:solidFill>
                <a:latin typeface="Verdana" panose="020B0604030504040204" pitchFamily="34" charset="0"/>
                <a:ea typeface="Verdana" panose="020B0604030504040204" pitchFamily="34" charset="0"/>
              </a:rPr>
              <a:t>Construction Milestones </a:t>
            </a:r>
          </a:p>
          <a:p>
            <a:pPr marL="285750" indent="-285750">
              <a:buFont typeface="Arial" panose="020B0604020202020204" pitchFamily="34" charset="0"/>
              <a:buChar char="•"/>
            </a:pPr>
            <a:r>
              <a:rPr lang="en-NZ" sz="1400" b="1" dirty="0">
                <a:solidFill>
                  <a:schemeClr val="bg1"/>
                </a:solidFill>
                <a:latin typeface="+mn-lt"/>
                <a:ea typeface="Verdana" panose="020B0604030504040204" pitchFamily="34" charset="0"/>
              </a:rPr>
              <a:t>December 2024</a:t>
            </a:r>
            <a:r>
              <a:rPr lang="en-NZ" sz="1400" dirty="0">
                <a:solidFill>
                  <a:schemeClr val="bg1"/>
                </a:solidFill>
                <a:latin typeface="+mn-lt"/>
                <a:ea typeface="Verdana" panose="020B0604030504040204" pitchFamily="34" charset="0"/>
              </a:rPr>
              <a:t> </a:t>
            </a:r>
          </a:p>
          <a:p>
            <a:pPr>
              <a:lnSpc>
                <a:spcPct val="100000"/>
              </a:lnSpc>
            </a:pPr>
            <a:r>
              <a:rPr lang="en-NZ" sz="1400" dirty="0">
                <a:solidFill>
                  <a:schemeClr val="bg1"/>
                </a:solidFill>
                <a:latin typeface="+mn-lt"/>
                <a:ea typeface="Verdana" panose="020B0604030504040204" pitchFamily="34" charset="0"/>
              </a:rPr>
              <a:t>Phase one Wynyard Street landscaping complete (up to Charles Nalden Lane)	</a:t>
            </a:r>
          </a:p>
          <a:p>
            <a:pPr>
              <a:lnSpc>
                <a:spcPct val="100000"/>
              </a:lnSpc>
            </a:pPr>
            <a:endParaRPr lang="en-NZ" sz="1400" dirty="0">
              <a:solidFill>
                <a:schemeClr val="bg1"/>
              </a:solidFill>
              <a:latin typeface="+mn-lt"/>
              <a:ea typeface="Verdana" panose="020B0604030504040204" pitchFamily="34" charset="0"/>
            </a:endParaRPr>
          </a:p>
          <a:p>
            <a:pPr marL="285750" indent="-285750">
              <a:buFont typeface="Arial" panose="020B0604020202020204" pitchFamily="34" charset="0"/>
              <a:buChar char="•"/>
            </a:pPr>
            <a:r>
              <a:rPr lang="en-NZ" sz="1400" b="1" dirty="0">
                <a:solidFill>
                  <a:schemeClr val="bg1"/>
                </a:solidFill>
                <a:latin typeface="+mn-lt"/>
                <a:ea typeface="Verdana" panose="020B0604030504040204" pitchFamily="34" charset="0"/>
              </a:rPr>
              <a:t>May 2025</a:t>
            </a:r>
          </a:p>
          <a:p>
            <a:pPr>
              <a:lnSpc>
                <a:spcPct val="100000"/>
              </a:lnSpc>
            </a:pPr>
            <a:r>
              <a:rPr lang="en-NZ" sz="1400" dirty="0">
                <a:solidFill>
                  <a:schemeClr val="bg1"/>
                </a:solidFill>
                <a:latin typeface="+mn-lt"/>
                <a:ea typeface="Verdana" panose="020B0604030504040204" pitchFamily="34" charset="0"/>
              </a:rPr>
              <a:t>Enabling works for B230. Site establishment, removal of Alten Road ECE building, removal of temporary courts</a:t>
            </a:r>
          </a:p>
          <a:p>
            <a:pPr>
              <a:lnSpc>
                <a:spcPct val="100000"/>
              </a:lnSpc>
            </a:pPr>
            <a:endParaRPr lang="en-NZ" sz="1400" dirty="0">
              <a:solidFill>
                <a:schemeClr val="bg1"/>
              </a:solidFill>
              <a:latin typeface="+mn-lt"/>
              <a:ea typeface="Verdana" panose="020B0604030504040204" pitchFamily="34" charset="0"/>
            </a:endParaRPr>
          </a:p>
          <a:p>
            <a:pPr marL="285750" indent="-285750">
              <a:lnSpc>
                <a:spcPct val="100000"/>
              </a:lnSpc>
              <a:buFont typeface="Arial" panose="020B0604020202020204" pitchFamily="34" charset="0"/>
              <a:buChar char="•"/>
            </a:pPr>
            <a:r>
              <a:rPr lang="en-NZ" sz="1400" b="1" dirty="0">
                <a:solidFill>
                  <a:schemeClr val="bg1"/>
                </a:solidFill>
                <a:latin typeface="+mn-lt"/>
                <a:ea typeface="Verdana" panose="020B0604030504040204" pitchFamily="34" charset="0"/>
              </a:rPr>
              <a:t>August 2025</a:t>
            </a:r>
          </a:p>
          <a:p>
            <a:pPr>
              <a:lnSpc>
                <a:spcPct val="100000"/>
              </a:lnSpc>
            </a:pPr>
            <a:r>
              <a:rPr lang="en-NZ" sz="1400" dirty="0">
                <a:solidFill>
                  <a:schemeClr val="bg1"/>
                </a:solidFill>
                <a:latin typeface="+mn-lt"/>
                <a:ea typeface="Verdana" panose="020B0604030504040204" pitchFamily="34" charset="0"/>
              </a:rPr>
              <a:t>Main construction for B230 begins</a:t>
            </a:r>
          </a:p>
          <a:p>
            <a:pPr>
              <a:lnSpc>
                <a:spcPct val="100000"/>
              </a:lnSpc>
            </a:pPr>
            <a:endParaRPr lang="en-NZ" sz="1400" dirty="0">
              <a:solidFill>
                <a:schemeClr val="bg1"/>
              </a:solidFill>
              <a:latin typeface="+mn-lt"/>
              <a:ea typeface="Verdana" panose="020B0604030504040204" pitchFamily="34" charset="0"/>
            </a:endParaRPr>
          </a:p>
          <a:p>
            <a:pPr marL="285750" indent="-285750">
              <a:buFont typeface="Arial" panose="020B0604020202020204" pitchFamily="34" charset="0"/>
              <a:buChar char="•"/>
            </a:pPr>
            <a:r>
              <a:rPr lang="en-NZ" sz="1400" b="1" dirty="0">
                <a:solidFill>
                  <a:schemeClr val="bg1"/>
                </a:solidFill>
                <a:latin typeface="+mn-lt"/>
                <a:ea typeface="Verdana" panose="020B0604030504040204" pitchFamily="34" charset="0"/>
              </a:rPr>
              <a:t>2028</a:t>
            </a:r>
            <a:r>
              <a:rPr lang="en-NZ" sz="1400" dirty="0">
                <a:solidFill>
                  <a:schemeClr val="bg1"/>
                </a:solidFill>
                <a:latin typeface="+mn-lt"/>
                <a:ea typeface="Verdana" panose="020B0604030504040204" pitchFamily="34" charset="0"/>
              </a:rPr>
              <a:t> </a:t>
            </a:r>
          </a:p>
          <a:p>
            <a:pPr>
              <a:lnSpc>
                <a:spcPct val="100000"/>
              </a:lnSpc>
            </a:pPr>
            <a:r>
              <a:rPr lang="en-NZ" sz="1400" dirty="0">
                <a:solidFill>
                  <a:schemeClr val="bg1"/>
                </a:solidFill>
                <a:latin typeface="+mn-lt"/>
                <a:ea typeface="Verdana" panose="020B0604030504040204" pitchFamily="34" charset="0"/>
              </a:rPr>
              <a:t>Building work complete</a:t>
            </a:r>
          </a:p>
          <a:p>
            <a:pPr>
              <a:lnSpc>
                <a:spcPct val="100000"/>
              </a:lnSpc>
            </a:pPr>
            <a:endParaRPr lang="en-NZ" sz="1400" dirty="0">
              <a:solidFill>
                <a:schemeClr val="bg1"/>
              </a:solidFill>
              <a:latin typeface="+mn-lt"/>
              <a:ea typeface="Verdana" panose="020B0604030504040204" pitchFamily="34" charset="0"/>
            </a:endParaRPr>
          </a:p>
          <a:p>
            <a:pPr marL="285750" indent="-285750">
              <a:buFont typeface="Arial" panose="020B0604020202020204" pitchFamily="34" charset="0"/>
              <a:buChar char="•"/>
            </a:pPr>
            <a:r>
              <a:rPr lang="en-NZ" sz="1400" b="1" dirty="0">
                <a:solidFill>
                  <a:schemeClr val="bg1"/>
                </a:solidFill>
                <a:latin typeface="+mn-lt"/>
                <a:ea typeface="Verdana" panose="020B0604030504040204" pitchFamily="34" charset="0"/>
              </a:rPr>
              <a:t>Q2 2029</a:t>
            </a:r>
          </a:p>
          <a:p>
            <a:r>
              <a:rPr lang="en-NZ" sz="1400" dirty="0">
                <a:solidFill>
                  <a:schemeClr val="bg1"/>
                </a:solidFill>
                <a:latin typeface="+mn-lt"/>
                <a:ea typeface="Verdana" panose="020B0604030504040204" pitchFamily="34" charset="0"/>
              </a:rPr>
              <a:t>Wynyard Street landscaping complete</a:t>
            </a:r>
          </a:p>
        </p:txBody>
      </p:sp>
      <p:sp>
        <p:nvSpPr>
          <p:cNvPr id="4" name="TextBox 3">
            <a:extLst>
              <a:ext uri="{FF2B5EF4-FFF2-40B4-BE49-F238E27FC236}">
                <a16:creationId xmlns:a16="http://schemas.microsoft.com/office/drawing/2014/main" id="{2C751184-94ED-4682-B8F2-C5229C25EC11}"/>
              </a:ext>
            </a:extLst>
          </p:cNvPr>
          <p:cNvSpPr txBox="1"/>
          <p:nvPr/>
        </p:nvSpPr>
        <p:spPr>
          <a:xfrm>
            <a:off x="275408" y="288982"/>
            <a:ext cx="7423149" cy="830997"/>
          </a:xfrm>
          <a:prstGeom prst="rect">
            <a:avLst/>
          </a:prstGeom>
          <a:noFill/>
        </p:spPr>
        <p:txBody>
          <a:bodyPr wrap="square" rtlCol="0">
            <a:spAutoFit/>
          </a:bodyPr>
          <a:lstStyle/>
          <a:p>
            <a:pPr defTabSz="685800">
              <a:defRPr/>
            </a:pPr>
            <a:r>
              <a:rPr lang="en-GB" sz="2400" b="1" dirty="0">
                <a:solidFill>
                  <a:schemeClr val="bg1"/>
                </a:solidFill>
                <a:latin typeface="Verdana" panose="020B0604030504040204" pitchFamily="34" charset="0"/>
                <a:ea typeface="Verdana" panose="020B0604030504040204" pitchFamily="34" charset="0"/>
                <a:cs typeface="Circular Std Bold" panose="020B0804020101010102" pitchFamily="34" charset="0"/>
              </a:rPr>
              <a:t>B230, Law and Performing Arts, high level milestones</a:t>
            </a:r>
            <a:endParaRPr lang="en-AU" sz="2400" b="1" dirty="0">
              <a:solidFill>
                <a:schemeClr val="bg1"/>
              </a:solidFill>
              <a:latin typeface="Verdana" panose="020B0604030504040204" pitchFamily="34" charset="0"/>
              <a:ea typeface="Verdana" panose="020B0604030504040204" pitchFamily="34" charset="0"/>
              <a:cs typeface="Circular Std Bold" panose="020B0804020101010102" pitchFamily="34" charset="0"/>
            </a:endParaRPr>
          </a:p>
        </p:txBody>
      </p:sp>
      <p:sp>
        <p:nvSpPr>
          <p:cNvPr id="5" name="Text Placeholder 2">
            <a:extLst>
              <a:ext uri="{FF2B5EF4-FFF2-40B4-BE49-F238E27FC236}">
                <a16:creationId xmlns:a16="http://schemas.microsoft.com/office/drawing/2014/main" id="{1A60E19A-D7C4-4BCE-B6B5-AD80293443B3}"/>
              </a:ext>
            </a:extLst>
          </p:cNvPr>
          <p:cNvSpPr txBox="1">
            <a:spLocks/>
          </p:cNvSpPr>
          <p:nvPr/>
        </p:nvSpPr>
        <p:spPr>
          <a:xfrm>
            <a:off x="4572000" y="1308574"/>
            <a:ext cx="4370400" cy="5260444"/>
          </a:xfrm>
          <a:prstGeom prst="rect">
            <a:avLst/>
          </a:prstGeom>
        </p:spPr>
        <p:txBody>
          <a:bodyPr vert="horz"/>
          <a:lstStyle>
            <a:lvl1pPr marL="0" indent="0" algn="l" defTabSz="457209" rtl="0" eaLnBrk="1" latinLnBrk="0" hangingPunct="1">
              <a:lnSpc>
                <a:spcPts val="2400"/>
              </a:lnSpc>
              <a:spcBef>
                <a:spcPts val="0"/>
              </a:spcBef>
              <a:buFontTx/>
              <a:buNone/>
              <a:defRPr sz="1700" kern="1200" baseline="0">
                <a:solidFill>
                  <a:schemeClr val="tx1"/>
                </a:solidFill>
                <a:latin typeface="Verdana"/>
                <a:ea typeface="+mn-ea"/>
                <a:cs typeface="+mn-cs"/>
              </a:defRPr>
            </a:lvl1pPr>
            <a:lvl2pPr marL="742965" indent="-285756" algn="l" defTabSz="457209" rtl="0" eaLnBrk="1" latinLnBrk="0" hangingPunct="1">
              <a:spcBef>
                <a:spcPct val="20000"/>
              </a:spcBef>
              <a:buFont typeface="Arial"/>
              <a:buChar char="–"/>
              <a:defRPr sz="2800" kern="1200">
                <a:solidFill>
                  <a:schemeClr val="tx1"/>
                </a:solidFill>
                <a:latin typeface="+mn-lt"/>
                <a:ea typeface="+mn-ea"/>
                <a:cs typeface="+mn-cs"/>
              </a:defRPr>
            </a:lvl2pPr>
            <a:lvl3pPr marL="1143023" indent="-228605" algn="l" defTabSz="457209" rtl="0" eaLnBrk="1" latinLnBrk="0" hangingPunct="1">
              <a:spcBef>
                <a:spcPct val="20000"/>
              </a:spcBef>
              <a:buFont typeface="Arial"/>
              <a:buChar char="•"/>
              <a:defRPr sz="2400" kern="1200">
                <a:solidFill>
                  <a:schemeClr val="tx1"/>
                </a:solidFill>
                <a:latin typeface="+mn-lt"/>
                <a:ea typeface="+mn-ea"/>
                <a:cs typeface="+mn-cs"/>
              </a:defRPr>
            </a:lvl3pPr>
            <a:lvl4pPr marL="1600232" indent="-228605" algn="l" defTabSz="457209" rtl="0" eaLnBrk="1" latinLnBrk="0" hangingPunct="1">
              <a:spcBef>
                <a:spcPct val="20000"/>
              </a:spcBef>
              <a:buFont typeface="Arial"/>
              <a:buChar char="–"/>
              <a:defRPr sz="2000" kern="1200">
                <a:solidFill>
                  <a:schemeClr val="tx1"/>
                </a:solidFill>
                <a:latin typeface="+mn-lt"/>
                <a:ea typeface="+mn-ea"/>
                <a:cs typeface="+mn-cs"/>
              </a:defRPr>
            </a:lvl4pPr>
            <a:lvl5pPr marL="2057441" indent="-228605" algn="l" defTabSz="457209" rtl="0" eaLnBrk="1" latinLnBrk="0" hangingPunct="1">
              <a:spcBef>
                <a:spcPct val="20000"/>
              </a:spcBef>
              <a:buFont typeface="Arial"/>
              <a:buChar char="»"/>
              <a:defRPr sz="2000" kern="1200">
                <a:solidFill>
                  <a:schemeClr val="tx1"/>
                </a:solidFill>
                <a:latin typeface="+mn-lt"/>
                <a:ea typeface="+mn-ea"/>
                <a:cs typeface="+mn-cs"/>
              </a:defRPr>
            </a:lvl5pPr>
            <a:lvl6pPr marL="2514650" indent="-228605" algn="l" defTabSz="457209" rtl="0" eaLnBrk="1" latinLnBrk="0" hangingPunct="1">
              <a:spcBef>
                <a:spcPct val="20000"/>
              </a:spcBef>
              <a:buFont typeface="Arial"/>
              <a:buChar char="•"/>
              <a:defRPr sz="2000" kern="1200">
                <a:solidFill>
                  <a:schemeClr val="tx1"/>
                </a:solidFill>
                <a:latin typeface="+mn-lt"/>
                <a:ea typeface="+mn-ea"/>
                <a:cs typeface="+mn-cs"/>
              </a:defRPr>
            </a:lvl6pPr>
            <a:lvl7pPr marL="2971859" indent="-228605" algn="l" defTabSz="457209" rtl="0" eaLnBrk="1" latinLnBrk="0" hangingPunct="1">
              <a:spcBef>
                <a:spcPct val="20000"/>
              </a:spcBef>
              <a:buFont typeface="Arial"/>
              <a:buChar char="•"/>
              <a:defRPr sz="2000" kern="1200">
                <a:solidFill>
                  <a:schemeClr val="tx1"/>
                </a:solidFill>
                <a:latin typeface="+mn-lt"/>
                <a:ea typeface="+mn-ea"/>
                <a:cs typeface="+mn-cs"/>
              </a:defRPr>
            </a:lvl7pPr>
            <a:lvl8pPr marL="3429069" indent="-228605" algn="l" defTabSz="457209" rtl="0" eaLnBrk="1" latinLnBrk="0" hangingPunct="1">
              <a:spcBef>
                <a:spcPct val="20000"/>
              </a:spcBef>
              <a:buFont typeface="Arial"/>
              <a:buChar char="•"/>
              <a:defRPr sz="2000" kern="1200">
                <a:solidFill>
                  <a:schemeClr val="tx1"/>
                </a:solidFill>
                <a:latin typeface="+mn-lt"/>
                <a:ea typeface="+mn-ea"/>
                <a:cs typeface="+mn-cs"/>
              </a:defRPr>
            </a:lvl8pPr>
            <a:lvl9pPr marL="3886278" indent="-228605" algn="l" defTabSz="457209" rtl="0" eaLnBrk="1" latinLnBrk="0" hangingPunct="1">
              <a:spcBef>
                <a:spcPct val="20000"/>
              </a:spcBef>
              <a:buFont typeface="Arial"/>
              <a:buChar char="•"/>
              <a:defRPr sz="2000" kern="1200">
                <a:solidFill>
                  <a:schemeClr val="tx1"/>
                </a:solidFill>
                <a:latin typeface="+mn-lt"/>
                <a:ea typeface="+mn-ea"/>
                <a:cs typeface="+mn-cs"/>
              </a:defRPr>
            </a:lvl9pPr>
          </a:lstStyle>
          <a:p>
            <a:r>
              <a:rPr lang="en-NZ" b="1" dirty="0">
                <a:solidFill>
                  <a:schemeClr val="bg1"/>
                </a:solidFill>
                <a:latin typeface="Verdana" panose="020B0604030504040204" pitchFamily="34" charset="0"/>
                <a:ea typeface="Verdana" panose="020B0604030504040204" pitchFamily="34" charset="0"/>
              </a:rPr>
              <a:t>Project Milestones</a:t>
            </a:r>
          </a:p>
          <a:p>
            <a:pPr marL="285750" indent="-285750">
              <a:buFont typeface="Arial" panose="020B0604020202020204" pitchFamily="34" charset="0"/>
              <a:buChar char="•"/>
            </a:pPr>
            <a:r>
              <a:rPr lang="en-NZ" sz="1400" b="1" dirty="0">
                <a:solidFill>
                  <a:schemeClr val="bg1"/>
                </a:solidFill>
                <a:latin typeface="+mn-lt"/>
                <a:ea typeface="Verdana" panose="020B0604030504040204" pitchFamily="34" charset="0"/>
              </a:rPr>
              <a:t>2024</a:t>
            </a:r>
            <a:r>
              <a:rPr lang="en-NZ" sz="1400" b="1" dirty="0">
                <a:solidFill>
                  <a:schemeClr val="bg1"/>
                </a:solidFill>
                <a:latin typeface="Verdana" panose="020B0604030504040204" pitchFamily="34" charset="0"/>
                <a:ea typeface="Verdana" panose="020B0604030504040204" pitchFamily="34" charset="0"/>
              </a:rPr>
              <a:t> </a:t>
            </a:r>
            <a:r>
              <a:rPr lang="en-NZ" sz="1400" b="1" dirty="0">
                <a:solidFill>
                  <a:schemeClr val="bg1"/>
                </a:solidFill>
                <a:latin typeface="+mn-lt"/>
                <a:ea typeface="Verdana" panose="020B0604030504040204" pitchFamily="34" charset="0"/>
              </a:rPr>
              <a:t>Preliminary Design Complete</a:t>
            </a:r>
          </a:p>
          <a:p>
            <a:pPr>
              <a:lnSpc>
                <a:spcPct val="100000"/>
              </a:lnSpc>
            </a:pPr>
            <a:r>
              <a:rPr lang="en-NZ" sz="1400" dirty="0">
                <a:solidFill>
                  <a:schemeClr val="bg1"/>
                </a:solidFill>
                <a:latin typeface="+mn-lt"/>
                <a:ea typeface="Verdana" panose="020B0604030504040204" pitchFamily="34" charset="0"/>
              </a:rPr>
              <a:t>	User needs specified</a:t>
            </a:r>
          </a:p>
          <a:p>
            <a:pPr>
              <a:lnSpc>
                <a:spcPct val="100000"/>
              </a:lnSpc>
            </a:pPr>
            <a:r>
              <a:rPr lang="en-NZ" sz="1400" dirty="0">
                <a:solidFill>
                  <a:schemeClr val="bg1"/>
                </a:solidFill>
                <a:latin typeface="+mn-lt"/>
                <a:ea typeface="Verdana" panose="020B0604030504040204" pitchFamily="34" charset="0"/>
              </a:rPr>
              <a:t>	Preliminary design established</a:t>
            </a:r>
          </a:p>
          <a:p>
            <a:pPr>
              <a:lnSpc>
                <a:spcPct val="100000"/>
              </a:lnSpc>
            </a:pPr>
            <a:r>
              <a:rPr lang="en-NZ" sz="1400" dirty="0">
                <a:solidFill>
                  <a:schemeClr val="bg1"/>
                </a:solidFill>
                <a:latin typeface="+mn-lt"/>
                <a:ea typeface="Verdana" panose="020B0604030504040204" pitchFamily="34" charset="0"/>
              </a:rPr>
              <a:t>	Full business case submitted</a:t>
            </a:r>
          </a:p>
          <a:p>
            <a:pPr>
              <a:lnSpc>
                <a:spcPct val="100000"/>
              </a:lnSpc>
            </a:pPr>
            <a:r>
              <a:rPr lang="en-NZ" sz="1400" dirty="0">
                <a:solidFill>
                  <a:schemeClr val="bg1"/>
                </a:solidFill>
                <a:latin typeface="+mn-lt"/>
                <a:ea typeface="Verdana" panose="020B0604030504040204" pitchFamily="34" charset="0"/>
              </a:rPr>
              <a:t>	EOI for Main Contractor</a:t>
            </a:r>
          </a:p>
          <a:p>
            <a:pPr marL="285750" indent="-285750">
              <a:buFont typeface="Arial" panose="020B0604020202020204" pitchFamily="34" charset="0"/>
              <a:buChar char="•"/>
            </a:pPr>
            <a:r>
              <a:rPr lang="en-NZ" sz="1400" b="1" dirty="0">
                <a:solidFill>
                  <a:schemeClr val="bg1"/>
                </a:solidFill>
                <a:latin typeface="+mn-lt"/>
                <a:ea typeface="Verdana" panose="020B0604030504040204" pitchFamily="34" charset="0"/>
              </a:rPr>
              <a:t>Q2 2025 Developed Design Complete</a:t>
            </a:r>
          </a:p>
          <a:p>
            <a:pPr>
              <a:lnSpc>
                <a:spcPct val="100000"/>
              </a:lnSpc>
            </a:pPr>
            <a:r>
              <a:rPr lang="en-NZ" sz="1400" dirty="0">
                <a:solidFill>
                  <a:schemeClr val="bg1"/>
                </a:solidFill>
                <a:latin typeface="+mn-lt"/>
                <a:ea typeface="Verdana" panose="020B0604030504040204" pitchFamily="34" charset="0"/>
              </a:rPr>
              <a:t>	Full business case approval required</a:t>
            </a:r>
          </a:p>
          <a:p>
            <a:pPr>
              <a:lnSpc>
                <a:spcPct val="100000"/>
              </a:lnSpc>
            </a:pPr>
            <a:r>
              <a:rPr lang="en-NZ" sz="1400" dirty="0">
                <a:solidFill>
                  <a:schemeClr val="bg1"/>
                </a:solidFill>
                <a:latin typeface="+mn-lt"/>
                <a:ea typeface="Verdana" panose="020B0604030504040204" pitchFamily="34" charset="0"/>
              </a:rPr>
              <a:t>	Resource consent obtained</a:t>
            </a:r>
          </a:p>
          <a:p>
            <a:pPr>
              <a:lnSpc>
                <a:spcPct val="100000"/>
              </a:lnSpc>
            </a:pPr>
            <a:r>
              <a:rPr lang="en-NZ" sz="1400" dirty="0">
                <a:solidFill>
                  <a:schemeClr val="bg1"/>
                </a:solidFill>
                <a:latin typeface="+mn-lt"/>
                <a:ea typeface="Verdana" panose="020B0604030504040204" pitchFamily="34" charset="0"/>
              </a:rPr>
              <a:t>	Final user group sign off</a:t>
            </a:r>
          </a:p>
          <a:p>
            <a:pPr>
              <a:lnSpc>
                <a:spcPct val="100000"/>
              </a:lnSpc>
            </a:pPr>
            <a:r>
              <a:rPr lang="en-NZ" sz="1400" dirty="0">
                <a:solidFill>
                  <a:schemeClr val="bg1"/>
                </a:solidFill>
                <a:latin typeface="+mn-lt"/>
                <a:ea typeface="Verdana" panose="020B0604030504040204" pitchFamily="34" charset="0"/>
              </a:rPr>
              <a:t>	Alten Road ECE operations relocated</a:t>
            </a:r>
          </a:p>
          <a:p>
            <a:pPr marL="285750" indent="-285750">
              <a:buFont typeface="Arial" panose="020B0604020202020204" pitchFamily="34" charset="0"/>
              <a:buChar char="•"/>
            </a:pPr>
            <a:r>
              <a:rPr lang="en-NZ" sz="1400" b="1" dirty="0">
                <a:solidFill>
                  <a:schemeClr val="bg1"/>
                </a:solidFill>
                <a:latin typeface="+mn-lt"/>
                <a:ea typeface="Verdana" panose="020B0604030504040204" pitchFamily="34" charset="0"/>
              </a:rPr>
              <a:t>Q3 2025 Detailed Design Complete		</a:t>
            </a:r>
            <a:r>
              <a:rPr lang="en-NZ" sz="1400" dirty="0">
                <a:solidFill>
                  <a:schemeClr val="bg1"/>
                </a:solidFill>
                <a:latin typeface="+mn-lt"/>
                <a:ea typeface="Verdana" panose="020B0604030504040204" pitchFamily="34" charset="0"/>
              </a:rPr>
              <a:t>Building Consent documentation</a:t>
            </a:r>
          </a:p>
          <a:p>
            <a:pPr marL="285750" lvl="1" indent="-285750">
              <a:lnSpc>
                <a:spcPts val="2400"/>
              </a:lnSpc>
              <a:spcBef>
                <a:spcPts val="0"/>
              </a:spcBef>
              <a:buFont typeface="Arial" panose="020B0604020202020204" pitchFamily="34" charset="0"/>
              <a:buChar char="•"/>
            </a:pPr>
            <a:r>
              <a:rPr lang="en-NZ" sz="1400" b="1" dirty="0">
                <a:solidFill>
                  <a:schemeClr val="bg1"/>
                </a:solidFill>
                <a:ea typeface="Verdana" panose="020B0604030504040204" pitchFamily="34" charset="0"/>
              </a:rPr>
              <a:t>2027 Faculty Relocation Planning</a:t>
            </a:r>
          </a:p>
          <a:p>
            <a:pPr marL="285750" lvl="1" indent="-285750">
              <a:lnSpc>
                <a:spcPts val="2400"/>
              </a:lnSpc>
              <a:spcBef>
                <a:spcPts val="0"/>
              </a:spcBef>
              <a:buFont typeface="Arial" panose="020B0604020202020204" pitchFamily="34" charset="0"/>
              <a:buChar char="•"/>
            </a:pPr>
            <a:r>
              <a:rPr lang="en-NZ" sz="1400" b="1" dirty="0">
                <a:solidFill>
                  <a:schemeClr val="bg1"/>
                </a:solidFill>
                <a:ea typeface="Verdana" panose="020B0604030504040204" pitchFamily="34" charset="0"/>
              </a:rPr>
              <a:t>2028 Faculty Transition Planning</a:t>
            </a:r>
          </a:p>
          <a:p>
            <a:pPr marL="400058" lvl="2" indent="0">
              <a:lnSpc>
                <a:spcPts val="2400"/>
              </a:lnSpc>
              <a:spcBef>
                <a:spcPts val="0"/>
              </a:spcBef>
              <a:buNone/>
            </a:pPr>
            <a:r>
              <a:rPr lang="en-NZ" sz="1400" dirty="0">
                <a:solidFill>
                  <a:schemeClr val="bg1"/>
                </a:solidFill>
                <a:ea typeface="Verdana" panose="020B0604030504040204" pitchFamily="34" charset="0"/>
              </a:rPr>
              <a:t>	Fixtures, Fittings &amp; Equipment Installation</a:t>
            </a:r>
          </a:p>
          <a:p>
            <a:pPr marL="285750" lvl="1" indent="-285750">
              <a:lnSpc>
                <a:spcPts val="2400"/>
              </a:lnSpc>
              <a:spcBef>
                <a:spcPts val="0"/>
              </a:spcBef>
              <a:buFont typeface="Arial" panose="020B0604020202020204" pitchFamily="34" charset="0"/>
              <a:buChar char="•"/>
            </a:pPr>
            <a:r>
              <a:rPr lang="en-NZ" sz="1400" b="1" dirty="0">
                <a:solidFill>
                  <a:schemeClr val="bg1"/>
                </a:solidFill>
                <a:ea typeface="Verdana" panose="020B0604030504040204" pitchFamily="34" charset="0"/>
              </a:rPr>
              <a:t>2029 B230 Operational</a:t>
            </a:r>
          </a:p>
          <a:p>
            <a:pPr marL="0" lvl="1" indent="0">
              <a:spcBef>
                <a:spcPts val="0"/>
              </a:spcBef>
              <a:buNone/>
            </a:pPr>
            <a:r>
              <a:rPr lang="en-NZ" sz="1400" dirty="0">
                <a:solidFill>
                  <a:schemeClr val="bg1"/>
                </a:solidFill>
                <a:ea typeface="Verdana" panose="020B0604030504040204" pitchFamily="34" charset="0"/>
              </a:rPr>
              <a:t>	Building occupation occurs</a:t>
            </a:r>
          </a:p>
          <a:p>
            <a:pPr marL="0" lvl="1" indent="0">
              <a:spcBef>
                <a:spcPts val="0"/>
              </a:spcBef>
              <a:buNone/>
            </a:pPr>
            <a:r>
              <a:rPr lang="en-NZ" sz="1400" dirty="0">
                <a:solidFill>
                  <a:schemeClr val="bg1"/>
                </a:solidFill>
                <a:ea typeface="Verdana" panose="020B0604030504040204" pitchFamily="34" charset="0"/>
              </a:rPr>
              <a:t>	Soft Landing (Project handover to FM team)</a:t>
            </a:r>
          </a:p>
        </p:txBody>
      </p:sp>
    </p:spTree>
    <p:extLst>
      <p:ext uri="{BB962C8B-B14F-4D97-AF65-F5344CB8AC3E}">
        <p14:creationId xmlns:p14="http://schemas.microsoft.com/office/powerpoint/2010/main" val="29888193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itle 5">
            <a:extLst>
              <a:ext uri="{FF2B5EF4-FFF2-40B4-BE49-F238E27FC236}">
                <a16:creationId xmlns:a16="http://schemas.microsoft.com/office/drawing/2014/main" id="{1A3C0F05-401A-4E66-B12E-AED2FFD31BCF}"/>
              </a:ext>
            </a:extLst>
          </p:cNvPr>
          <p:cNvSpPr>
            <a:spLocks noGrp="1"/>
          </p:cNvSpPr>
          <p:nvPr>
            <p:ph type="title"/>
          </p:nvPr>
        </p:nvSpPr>
        <p:spPr>
          <a:xfrm>
            <a:off x="593633" y="1152563"/>
            <a:ext cx="8166907" cy="398658"/>
          </a:xfrm>
        </p:spPr>
        <p:txBody>
          <a:bodyPr>
            <a:normAutofit fontScale="90000"/>
          </a:bodyPr>
          <a:lstStyle/>
          <a:p>
            <a:endParaRPr lang="en-AU" dirty="0"/>
          </a:p>
        </p:txBody>
      </p:sp>
      <p:sp>
        <p:nvSpPr>
          <p:cNvPr id="34" name="Rectangle 33">
            <a:extLst>
              <a:ext uri="{FF2B5EF4-FFF2-40B4-BE49-F238E27FC236}">
                <a16:creationId xmlns:a16="http://schemas.microsoft.com/office/drawing/2014/main" id="{10166031-8D16-4BF6-A5A4-81748AF8DD1A}"/>
              </a:ext>
            </a:extLst>
          </p:cNvPr>
          <p:cNvSpPr/>
          <p:nvPr/>
        </p:nvSpPr>
        <p:spPr>
          <a:xfrm>
            <a:off x="0" y="1538163"/>
            <a:ext cx="9144000" cy="8628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85800">
              <a:defRPr/>
            </a:pPr>
            <a:endParaRPr lang="en-AU" sz="1350" dirty="0">
              <a:solidFill>
                <a:prstClr val="black"/>
              </a:solidFill>
              <a:latin typeface="Arial"/>
            </a:endParaRPr>
          </a:p>
        </p:txBody>
      </p:sp>
      <p:sp>
        <p:nvSpPr>
          <p:cNvPr id="35" name="Rectangle 34">
            <a:extLst>
              <a:ext uri="{FF2B5EF4-FFF2-40B4-BE49-F238E27FC236}">
                <a16:creationId xmlns:a16="http://schemas.microsoft.com/office/drawing/2014/main" id="{B8D3BC23-639D-4FC2-8ADC-05CA5BD51143}"/>
              </a:ext>
            </a:extLst>
          </p:cNvPr>
          <p:cNvSpPr/>
          <p:nvPr/>
        </p:nvSpPr>
        <p:spPr>
          <a:xfrm>
            <a:off x="-1898" y="875986"/>
            <a:ext cx="9144000" cy="1022878"/>
          </a:xfrm>
          <a:prstGeom prst="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85800">
              <a:defRPr/>
            </a:pPr>
            <a:endParaRPr lang="en-AU" sz="1350" dirty="0">
              <a:solidFill>
                <a:prstClr val="black"/>
              </a:solidFill>
              <a:latin typeface="Arial"/>
            </a:endParaRPr>
          </a:p>
        </p:txBody>
      </p:sp>
      <p:sp>
        <p:nvSpPr>
          <p:cNvPr id="36" name="Title 2">
            <a:extLst>
              <a:ext uri="{FF2B5EF4-FFF2-40B4-BE49-F238E27FC236}">
                <a16:creationId xmlns:a16="http://schemas.microsoft.com/office/drawing/2014/main" id="{5C13B89E-1D35-479D-A9B0-ECE05690BF1B}"/>
              </a:ext>
            </a:extLst>
          </p:cNvPr>
          <p:cNvSpPr txBox="1">
            <a:spLocks/>
          </p:cNvSpPr>
          <p:nvPr/>
        </p:nvSpPr>
        <p:spPr>
          <a:xfrm>
            <a:off x="363366" y="1310509"/>
            <a:ext cx="8166907" cy="525170"/>
          </a:xfrm>
          <a:prstGeom prst="rect">
            <a:avLst/>
          </a:prstGeom>
        </p:spPr>
        <p:txBody>
          <a:bodyPr vert="horz" lIns="0" tIns="0" rIns="0" bIns="0" rtlCol="0" anchor="t">
            <a:noAutofit/>
          </a:bodyPr>
          <a:lstStyle>
            <a:lvl1pPr algn="l" defTabSz="1218804" rtl="0" eaLnBrk="1" latinLnBrk="0" hangingPunct="1">
              <a:lnSpc>
                <a:spcPts val="3466"/>
              </a:lnSpc>
              <a:spcBef>
                <a:spcPct val="0"/>
              </a:spcBef>
              <a:buNone/>
              <a:defRPr sz="2666" b="0" kern="1200">
                <a:solidFill>
                  <a:schemeClr val="bg1"/>
                </a:solidFill>
                <a:latin typeface="+mj-lt"/>
                <a:ea typeface="+mj-ea"/>
                <a:cs typeface="Arial" pitchFamily="34" charset="0"/>
              </a:defRPr>
            </a:lvl1pPr>
          </a:lstStyle>
          <a:p>
            <a:pPr defTabSz="914103">
              <a:lnSpc>
                <a:spcPts val="2599"/>
              </a:lnSpc>
              <a:defRPr/>
            </a:pPr>
            <a:endParaRPr lang="en-AU" sz="4050" dirty="0">
              <a:solidFill>
                <a:prstClr val="white"/>
              </a:solidFill>
              <a:latin typeface="Georgia"/>
            </a:endParaRPr>
          </a:p>
        </p:txBody>
      </p:sp>
      <p:sp>
        <p:nvSpPr>
          <p:cNvPr id="8" name="Rectangle 7">
            <a:extLst>
              <a:ext uri="{FF2B5EF4-FFF2-40B4-BE49-F238E27FC236}">
                <a16:creationId xmlns:a16="http://schemas.microsoft.com/office/drawing/2014/main" id="{851FDC40-D7B7-437A-B558-AD42820C2A6D}"/>
              </a:ext>
            </a:extLst>
          </p:cNvPr>
          <p:cNvSpPr/>
          <p:nvPr/>
        </p:nvSpPr>
        <p:spPr>
          <a:xfrm>
            <a:off x="7301898" y="2221279"/>
            <a:ext cx="1686632" cy="3376342"/>
          </a:xfrm>
          <a:prstGeom prst="rect">
            <a:avLst/>
          </a:prstGeom>
          <a:solidFill>
            <a:schemeClr val="bg1"/>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85800">
              <a:defRPr/>
            </a:pPr>
            <a:endParaRPr lang="en-AU" sz="1350" dirty="0">
              <a:solidFill>
                <a:prstClr val="black"/>
              </a:solidFill>
              <a:latin typeface="Arial"/>
            </a:endParaRPr>
          </a:p>
        </p:txBody>
      </p:sp>
      <p:sp>
        <p:nvSpPr>
          <p:cNvPr id="10" name="Slide Number Placeholder 2">
            <a:extLst>
              <a:ext uri="{FF2B5EF4-FFF2-40B4-BE49-F238E27FC236}">
                <a16:creationId xmlns:a16="http://schemas.microsoft.com/office/drawing/2014/main" id="{C9374424-38CB-46B8-B268-0AFC35A0F8DB}"/>
              </a:ext>
            </a:extLst>
          </p:cNvPr>
          <p:cNvSpPr txBox="1">
            <a:spLocks/>
          </p:cNvSpPr>
          <p:nvPr/>
        </p:nvSpPr>
        <p:spPr>
          <a:xfrm>
            <a:off x="8711220" y="5508506"/>
            <a:ext cx="137954" cy="162000"/>
          </a:xfrm>
          <a:prstGeom prst="rect">
            <a:avLst/>
          </a:prstGeom>
        </p:spPr>
        <p:txBody>
          <a:bodyPr vert="horz" lIns="68580" tIns="34290" rIns="68580" bIns="3429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fld id="{CE1B70CE-F4BC-4B6F-A663-B479B5E51611}" type="slidenum">
              <a:rPr lang="en-AU" sz="900">
                <a:solidFill>
                  <a:prstClr val="black">
                    <a:tint val="75000"/>
                  </a:prstClr>
                </a:solidFill>
                <a:latin typeface="Arial"/>
              </a:rPr>
              <a:pPr defTabSz="685800">
                <a:defRPr/>
              </a:pPr>
              <a:t>5</a:t>
            </a:fld>
            <a:endParaRPr lang="en-AU" sz="900" dirty="0">
              <a:solidFill>
                <a:prstClr val="black">
                  <a:tint val="75000"/>
                </a:prstClr>
              </a:solidFill>
              <a:latin typeface="Arial"/>
            </a:endParaRPr>
          </a:p>
        </p:txBody>
      </p:sp>
      <p:sp>
        <p:nvSpPr>
          <p:cNvPr id="42" name="Rectangle 41">
            <a:extLst>
              <a:ext uri="{FF2B5EF4-FFF2-40B4-BE49-F238E27FC236}">
                <a16:creationId xmlns:a16="http://schemas.microsoft.com/office/drawing/2014/main" id="{00BD0B1A-34E7-4EE0-8592-DDBB056FCCB5}"/>
              </a:ext>
            </a:extLst>
          </p:cNvPr>
          <p:cNvSpPr/>
          <p:nvPr/>
        </p:nvSpPr>
        <p:spPr>
          <a:xfrm>
            <a:off x="5445975" y="2199456"/>
            <a:ext cx="1696002" cy="3376342"/>
          </a:xfrm>
          <a:prstGeom prst="rect">
            <a:avLst/>
          </a:prstGeom>
          <a:solidFill>
            <a:schemeClr val="bg1"/>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85800">
              <a:defRPr/>
            </a:pPr>
            <a:endParaRPr lang="en-AU" sz="1350" dirty="0">
              <a:solidFill>
                <a:prstClr val="black"/>
              </a:solidFill>
              <a:latin typeface="Arial"/>
            </a:endParaRPr>
          </a:p>
        </p:txBody>
      </p:sp>
      <p:sp>
        <p:nvSpPr>
          <p:cNvPr id="49" name="Rectangle 48">
            <a:extLst>
              <a:ext uri="{FF2B5EF4-FFF2-40B4-BE49-F238E27FC236}">
                <a16:creationId xmlns:a16="http://schemas.microsoft.com/office/drawing/2014/main" id="{C919D96C-5676-4318-917F-EA0BCE77739C}"/>
              </a:ext>
            </a:extLst>
          </p:cNvPr>
          <p:cNvSpPr/>
          <p:nvPr/>
        </p:nvSpPr>
        <p:spPr>
          <a:xfrm>
            <a:off x="3644038" y="2228711"/>
            <a:ext cx="1640226" cy="3376342"/>
          </a:xfrm>
          <a:prstGeom prst="rect">
            <a:avLst/>
          </a:prstGeom>
          <a:solidFill>
            <a:schemeClr val="bg1"/>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85800">
              <a:defRPr/>
            </a:pPr>
            <a:endParaRPr lang="en-AU" sz="1350" dirty="0">
              <a:solidFill>
                <a:prstClr val="black"/>
              </a:solidFill>
              <a:latin typeface="Arial"/>
            </a:endParaRPr>
          </a:p>
        </p:txBody>
      </p:sp>
      <p:sp>
        <p:nvSpPr>
          <p:cNvPr id="55" name="Rectangle 54">
            <a:extLst>
              <a:ext uri="{FF2B5EF4-FFF2-40B4-BE49-F238E27FC236}">
                <a16:creationId xmlns:a16="http://schemas.microsoft.com/office/drawing/2014/main" id="{F4565ACF-391F-4433-97C7-CEF4F6DF47A8}"/>
              </a:ext>
            </a:extLst>
          </p:cNvPr>
          <p:cNvSpPr/>
          <p:nvPr/>
        </p:nvSpPr>
        <p:spPr>
          <a:xfrm>
            <a:off x="1842102" y="2257965"/>
            <a:ext cx="1642015" cy="3376342"/>
          </a:xfrm>
          <a:prstGeom prst="rect">
            <a:avLst/>
          </a:prstGeom>
          <a:solidFill>
            <a:schemeClr val="bg1"/>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85800">
              <a:defRPr/>
            </a:pPr>
            <a:endParaRPr lang="en-AU" sz="1350" dirty="0">
              <a:solidFill>
                <a:prstClr val="black"/>
              </a:solidFill>
              <a:latin typeface="Arial"/>
            </a:endParaRPr>
          </a:p>
        </p:txBody>
      </p:sp>
      <p:sp>
        <p:nvSpPr>
          <p:cNvPr id="61" name="Rectangle 60">
            <a:extLst>
              <a:ext uri="{FF2B5EF4-FFF2-40B4-BE49-F238E27FC236}">
                <a16:creationId xmlns:a16="http://schemas.microsoft.com/office/drawing/2014/main" id="{3A527DF7-7F87-45FB-A979-0B81C275935A}"/>
              </a:ext>
            </a:extLst>
          </p:cNvPr>
          <p:cNvSpPr/>
          <p:nvPr/>
        </p:nvSpPr>
        <p:spPr>
          <a:xfrm>
            <a:off x="159658" y="2208661"/>
            <a:ext cx="1536303" cy="3376342"/>
          </a:xfrm>
          <a:prstGeom prst="rect">
            <a:avLst/>
          </a:prstGeom>
          <a:solidFill>
            <a:schemeClr val="bg1"/>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85800">
              <a:defRPr/>
            </a:pPr>
            <a:endParaRPr lang="en-AU" sz="1350" dirty="0">
              <a:solidFill>
                <a:prstClr val="black"/>
              </a:solidFill>
              <a:latin typeface="Arial"/>
            </a:endParaRPr>
          </a:p>
        </p:txBody>
      </p:sp>
      <p:sp>
        <p:nvSpPr>
          <p:cNvPr id="63" name="TextBox 62">
            <a:extLst>
              <a:ext uri="{FF2B5EF4-FFF2-40B4-BE49-F238E27FC236}">
                <a16:creationId xmlns:a16="http://schemas.microsoft.com/office/drawing/2014/main" id="{CD17B151-98EA-4AA2-9D70-3DE225E1F2ED}"/>
              </a:ext>
            </a:extLst>
          </p:cNvPr>
          <p:cNvSpPr txBox="1"/>
          <p:nvPr/>
        </p:nvSpPr>
        <p:spPr>
          <a:xfrm>
            <a:off x="166605" y="3120767"/>
            <a:ext cx="1625500" cy="2362185"/>
          </a:xfrm>
          <a:prstGeom prst="rect">
            <a:avLst/>
          </a:prstGeom>
          <a:noFill/>
        </p:spPr>
        <p:txBody>
          <a:bodyPr wrap="square" rtlCol="0">
            <a:spAutoFit/>
          </a:bodyPr>
          <a:lstStyle>
            <a:defPPr>
              <a:defRPr lang="en-AU"/>
            </a:defPPr>
            <a:lvl1pPr marL="72000" indent="-144000" algn="l">
              <a:spcAft>
                <a:spcPts val="600"/>
              </a:spcAft>
              <a:buFont typeface="Wingdings" panose="05000000000000000000" pitchFamily="2" charset="2"/>
              <a:buChar char="ü"/>
              <a:defRPr sz="900"/>
            </a:lvl1pPr>
          </a:lstStyle>
          <a:p>
            <a:pPr marL="128588" indent="-128588" defTabSz="685800">
              <a:lnSpc>
                <a:spcPts val="1050"/>
              </a:lnSpc>
              <a:spcAft>
                <a:spcPts val="450"/>
              </a:spcAft>
              <a:buClr>
                <a:srgbClr val="AA2C6B"/>
              </a:buClr>
              <a:buFont typeface="Wingdings" panose="05000000000000000000" pitchFamily="2" charset="2"/>
              <a:buChar char="§"/>
              <a:defRPr/>
            </a:pPr>
            <a:r>
              <a:rPr lang="en-AU" sz="1100" b="1" dirty="0">
                <a:solidFill>
                  <a:prstClr val="black"/>
                </a:solidFill>
                <a:ea typeface="Verdana" panose="020B0604030504040204" pitchFamily="34" charset="0"/>
              </a:rPr>
              <a:t>Green buildings</a:t>
            </a:r>
          </a:p>
          <a:p>
            <a:pPr marL="128588" indent="-128588" defTabSz="685800">
              <a:lnSpc>
                <a:spcPts val="1050"/>
              </a:lnSpc>
              <a:spcAft>
                <a:spcPts val="450"/>
              </a:spcAft>
              <a:buClr>
                <a:srgbClr val="AA2C6B"/>
              </a:buClr>
              <a:buFont typeface="Wingdings" panose="05000000000000000000" pitchFamily="2" charset="2"/>
              <a:buChar char="§"/>
              <a:defRPr/>
            </a:pPr>
            <a:r>
              <a:rPr lang="en-AU" sz="1100" b="1" dirty="0">
                <a:solidFill>
                  <a:prstClr val="black"/>
                </a:solidFill>
                <a:ea typeface="Verdana" panose="020B0604030504040204" pitchFamily="34" charset="0"/>
              </a:rPr>
              <a:t>Net-zero carbon</a:t>
            </a:r>
          </a:p>
          <a:p>
            <a:pPr marL="128588" indent="-128588" defTabSz="685800">
              <a:lnSpc>
                <a:spcPts val="1050"/>
              </a:lnSpc>
              <a:spcAft>
                <a:spcPts val="450"/>
              </a:spcAft>
              <a:buClr>
                <a:srgbClr val="AA2C6B"/>
              </a:buClr>
              <a:buFont typeface="Wingdings" panose="05000000000000000000" pitchFamily="2" charset="2"/>
              <a:buChar char="§"/>
              <a:defRPr/>
            </a:pPr>
            <a:r>
              <a:rPr lang="en-AU" sz="1100" b="1" dirty="0">
                <a:solidFill>
                  <a:prstClr val="black"/>
                </a:solidFill>
                <a:ea typeface="Verdana" panose="020B0604030504040204" pitchFamily="34" charset="0"/>
              </a:rPr>
              <a:t>Renewable power sources</a:t>
            </a:r>
          </a:p>
          <a:p>
            <a:pPr marL="128588" indent="-128588" defTabSz="685800">
              <a:lnSpc>
                <a:spcPts val="1050"/>
              </a:lnSpc>
              <a:spcAft>
                <a:spcPts val="450"/>
              </a:spcAft>
              <a:buClr>
                <a:srgbClr val="AA2C6B"/>
              </a:buClr>
              <a:buFont typeface="Wingdings" panose="05000000000000000000" pitchFamily="2" charset="2"/>
              <a:buChar char="§"/>
              <a:defRPr/>
            </a:pPr>
            <a:r>
              <a:rPr lang="en-AU" sz="1100" b="1" dirty="0">
                <a:solidFill>
                  <a:prstClr val="black"/>
                </a:solidFill>
                <a:ea typeface="Verdana" panose="020B0604030504040204" pitchFamily="34" charset="0"/>
              </a:rPr>
              <a:t>Removal of fossil fuel</a:t>
            </a:r>
          </a:p>
          <a:p>
            <a:pPr marL="128588" indent="-128588" defTabSz="685800">
              <a:lnSpc>
                <a:spcPts val="1050"/>
              </a:lnSpc>
              <a:spcAft>
                <a:spcPts val="450"/>
              </a:spcAft>
              <a:buClr>
                <a:srgbClr val="AA2C6B"/>
              </a:buClr>
              <a:buFont typeface="Wingdings" panose="05000000000000000000" pitchFamily="2" charset="2"/>
              <a:buChar char="§"/>
              <a:defRPr/>
            </a:pPr>
            <a:r>
              <a:rPr lang="en-AU" sz="1100" b="1" dirty="0">
                <a:solidFill>
                  <a:prstClr val="black"/>
                </a:solidFill>
                <a:ea typeface="Verdana" panose="020B0604030504040204" pitchFamily="34" charset="0"/>
              </a:rPr>
              <a:t>Sustainability</a:t>
            </a:r>
          </a:p>
          <a:p>
            <a:pPr marL="128588" indent="-128588" defTabSz="685800">
              <a:lnSpc>
                <a:spcPts val="1050"/>
              </a:lnSpc>
              <a:spcAft>
                <a:spcPts val="450"/>
              </a:spcAft>
              <a:buClr>
                <a:srgbClr val="AA2C6B"/>
              </a:buClr>
              <a:buFont typeface="Wingdings" panose="05000000000000000000" pitchFamily="2" charset="2"/>
              <a:buChar char="§"/>
              <a:defRPr/>
            </a:pPr>
            <a:r>
              <a:rPr lang="en-AU" sz="1100" b="1" dirty="0">
                <a:solidFill>
                  <a:prstClr val="black"/>
                </a:solidFill>
                <a:ea typeface="Verdana" panose="020B0604030504040204" pitchFamily="34" charset="0"/>
              </a:rPr>
              <a:t>Waste Prevention</a:t>
            </a:r>
          </a:p>
          <a:p>
            <a:pPr marL="128588" indent="-128588" defTabSz="685800">
              <a:lnSpc>
                <a:spcPts val="1050"/>
              </a:lnSpc>
              <a:spcAft>
                <a:spcPts val="450"/>
              </a:spcAft>
              <a:buClr>
                <a:srgbClr val="AA2C6B"/>
              </a:buClr>
              <a:buFont typeface="Wingdings" panose="05000000000000000000" pitchFamily="2" charset="2"/>
              <a:buChar char="§"/>
              <a:defRPr/>
            </a:pPr>
            <a:r>
              <a:rPr lang="en-AU" sz="1100" b="1" dirty="0">
                <a:solidFill>
                  <a:prstClr val="black"/>
                </a:solidFill>
                <a:ea typeface="Verdana" panose="020B0604030504040204" pitchFamily="34" charset="0"/>
              </a:rPr>
              <a:t>Grey water</a:t>
            </a:r>
          </a:p>
          <a:p>
            <a:pPr marL="128588" indent="-128588" defTabSz="685800">
              <a:lnSpc>
                <a:spcPts val="1050"/>
              </a:lnSpc>
              <a:spcAft>
                <a:spcPts val="450"/>
              </a:spcAft>
              <a:buClr>
                <a:srgbClr val="AA2C6B"/>
              </a:buClr>
              <a:buFont typeface="Wingdings" panose="05000000000000000000" pitchFamily="2" charset="2"/>
              <a:buChar char="§"/>
              <a:defRPr/>
            </a:pPr>
            <a:r>
              <a:rPr lang="en-AU" sz="1100" b="1" dirty="0">
                <a:solidFill>
                  <a:prstClr val="black"/>
                </a:solidFill>
                <a:ea typeface="Verdana" panose="020B0604030504040204" pitchFamily="34" charset="0"/>
              </a:rPr>
              <a:t>Reduce, Reuse and Recycle</a:t>
            </a:r>
          </a:p>
          <a:p>
            <a:pPr marL="128588" indent="-128588" defTabSz="685800">
              <a:lnSpc>
                <a:spcPts val="1050"/>
              </a:lnSpc>
              <a:spcAft>
                <a:spcPts val="450"/>
              </a:spcAft>
              <a:buClr>
                <a:srgbClr val="AA2C6B"/>
              </a:buClr>
              <a:buFont typeface="Wingdings" panose="05000000000000000000" pitchFamily="2" charset="2"/>
              <a:buChar char="§"/>
              <a:defRPr/>
            </a:pPr>
            <a:r>
              <a:rPr lang="en-AU" sz="1100" b="1" dirty="0">
                <a:solidFill>
                  <a:prstClr val="black"/>
                </a:solidFill>
                <a:ea typeface="Verdana" panose="020B0604030504040204" pitchFamily="34" charset="0"/>
              </a:rPr>
              <a:t>Biodiversity</a:t>
            </a:r>
          </a:p>
          <a:p>
            <a:pPr marL="128588" indent="-128588" defTabSz="685800">
              <a:lnSpc>
                <a:spcPts val="1050"/>
              </a:lnSpc>
              <a:spcAft>
                <a:spcPts val="450"/>
              </a:spcAft>
              <a:buClr>
                <a:srgbClr val="AA2C6B"/>
              </a:buClr>
              <a:buFont typeface="Wingdings" panose="05000000000000000000" pitchFamily="2" charset="2"/>
              <a:buChar char="§"/>
              <a:defRPr/>
            </a:pPr>
            <a:endParaRPr lang="en-AU" sz="1050" dirty="0">
              <a:solidFill>
                <a:prstClr val="black"/>
              </a:solidFill>
              <a:latin typeface="Arial"/>
            </a:endParaRPr>
          </a:p>
        </p:txBody>
      </p:sp>
      <p:sp>
        <p:nvSpPr>
          <p:cNvPr id="66" name="Rectangle 65">
            <a:extLst>
              <a:ext uri="{FF2B5EF4-FFF2-40B4-BE49-F238E27FC236}">
                <a16:creationId xmlns:a16="http://schemas.microsoft.com/office/drawing/2014/main" id="{2997B962-5C2C-4118-A2B8-06CD461D3F78}"/>
              </a:ext>
            </a:extLst>
          </p:cNvPr>
          <p:cNvSpPr/>
          <p:nvPr/>
        </p:nvSpPr>
        <p:spPr>
          <a:xfrm>
            <a:off x="195943" y="1902976"/>
            <a:ext cx="8948057" cy="4230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85800">
              <a:defRPr/>
            </a:pPr>
            <a:endParaRPr lang="en-AU" sz="1350" dirty="0">
              <a:solidFill>
                <a:prstClr val="black"/>
              </a:solidFill>
              <a:latin typeface="Arial"/>
            </a:endParaRPr>
          </a:p>
        </p:txBody>
      </p:sp>
      <p:sp>
        <p:nvSpPr>
          <p:cNvPr id="67" name="Rectangle 66">
            <a:extLst>
              <a:ext uri="{FF2B5EF4-FFF2-40B4-BE49-F238E27FC236}">
                <a16:creationId xmlns:a16="http://schemas.microsoft.com/office/drawing/2014/main" id="{8A020F45-956A-4397-BBBC-A3E57D8B73F7}"/>
              </a:ext>
            </a:extLst>
          </p:cNvPr>
          <p:cNvSpPr/>
          <p:nvPr/>
        </p:nvSpPr>
        <p:spPr>
          <a:xfrm>
            <a:off x="0" y="5474709"/>
            <a:ext cx="9144000" cy="5384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85800">
              <a:defRPr/>
            </a:pPr>
            <a:endParaRPr lang="en-AU" sz="1350" dirty="0">
              <a:solidFill>
                <a:prstClr val="black"/>
              </a:solidFill>
              <a:latin typeface="Arial"/>
            </a:endParaRPr>
          </a:p>
        </p:txBody>
      </p:sp>
      <p:sp>
        <p:nvSpPr>
          <p:cNvPr id="69" name="TextBox 68">
            <a:extLst>
              <a:ext uri="{FF2B5EF4-FFF2-40B4-BE49-F238E27FC236}">
                <a16:creationId xmlns:a16="http://schemas.microsoft.com/office/drawing/2014/main" id="{CE127551-3667-4429-8DC3-38942544C322}"/>
              </a:ext>
            </a:extLst>
          </p:cNvPr>
          <p:cNvSpPr txBox="1"/>
          <p:nvPr/>
        </p:nvSpPr>
        <p:spPr>
          <a:xfrm>
            <a:off x="1838484" y="3126527"/>
            <a:ext cx="1729490" cy="2298065"/>
          </a:xfrm>
          <a:prstGeom prst="rect">
            <a:avLst/>
          </a:prstGeom>
          <a:noFill/>
        </p:spPr>
        <p:txBody>
          <a:bodyPr wrap="square" rtlCol="0">
            <a:spAutoFit/>
          </a:bodyPr>
          <a:lstStyle>
            <a:defPPr>
              <a:defRPr lang="en-AU"/>
            </a:defPPr>
            <a:lvl1pPr marL="72000" indent="-144000" algn="l">
              <a:spcAft>
                <a:spcPts val="600"/>
              </a:spcAft>
              <a:buFont typeface="Wingdings" panose="05000000000000000000" pitchFamily="2" charset="2"/>
              <a:buChar char="ü"/>
              <a:defRPr sz="900"/>
            </a:lvl1pPr>
          </a:lstStyle>
          <a:p>
            <a:pPr marL="128588" indent="-128588" defTabSz="685800">
              <a:lnSpc>
                <a:spcPts val="1050"/>
              </a:lnSpc>
              <a:spcAft>
                <a:spcPts val="450"/>
              </a:spcAft>
              <a:buClr>
                <a:srgbClr val="AA2C6B"/>
              </a:buClr>
              <a:buFont typeface="Wingdings" panose="05000000000000000000" pitchFamily="2" charset="2"/>
              <a:buChar char="§"/>
              <a:defRPr/>
            </a:pPr>
            <a:r>
              <a:rPr lang="en-AU" sz="1100" b="1" dirty="0">
                <a:solidFill>
                  <a:prstClr val="black"/>
                </a:solidFill>
                <a:ea typeface="Verdana" panose="020B0604030504040204" pitchFamily="34" charset="0"/>
              </a:rPr>
              <a:t>Te Aranga design principles</a:t>
            </a:r>
          </a:p>
          <a:p>
            <a:pPr marL="128588" indent="-128588" defTabSz="685800">
              <a:lnSpc>
                <a:spcPts val="1050"/>
              </a:lnSpc>
              <a:spcAft>
                <a:spcPts val="450"/>
              </a:spcAft>
              <a:buClr>
                <a:srgbClr val="AA2C6B"/>
              </a:buClr>
              <a:buFont typeface="Wingdings" panose="05000000000000000000" pitchFamily="2" charset="2"/>
              <a:buChar char="§"/>
              <a:defRPr/>
            </a:pPr>
            <a:r>
              <a:rPr lang="en-AU" sz="1100" b="1" dirty="0">
                <a:solidFill>
                  <a:prstClr val="black"/>
                </a:solidFill>
                <a:ea typeface="Verdana" panose="020B0604030504040204" pitchFamily="34" charset="0"/>
              </a:rPr>
              <a:t>Our place in Aotearoa and the Pacific</a:t>
            </a:r>
          </a:p>
          <a:p>
            <a:pPr marL="128588" indent="-128588" defTabSz="685800">
              <a:lnSpc>
                <a:spcPts val="1050"/>
              </a:lnSpc>
              <a:spcAft>
                <a:spcPts val="450"/>
              </a:spcAft>
              <a:buClr>
                <a:srgbClr val="AA2C6B"/>
              </a:buClr>
              <a:buFont typeface="Wingdings" panose="05000000000000000000" pitchFamily="2" charset="2"/>
              <a:buChar char="§"/>
              <a:defRPr/>
            </a:pPr>
            <a:r>
              <a:rPr lang="en-AU" sz="1100" b="1" dirty="0">
                <a:solidFill>
                  <a:prstClr val="black"/>
                </a:solidFill>
                <a:ea typeface="Verdana" panose="020B0604030504040204" pitchFamily="34" charset="0"/>
              </a:rPr>
              <a:t>Historical significance</a:t>
            </a:r>
          </a:p>
          <a:p>
            <a:pPr marL="128588" indent="-128588" defTabSz="685800">
              <a:lnSpc>
                <a:spcPts val="1050"/>
              </a:lnSpc>
              <a:spcAft>
                <a:spcPts val="450"/>
              </a:spcAft>
              <a:buClr>
                <a:srgbClr val="AA2C6B"/>
              </a:buClr>
              <a:buFont typeface="Wingdings" panose="05000000000000000000" pitchFamily="2" charset="2"/>
              <a:buChar char="§"/>
              <a:defRPr/>
            </a:pPr>
            <a:r>
              <a:rPr lang="en-AU" sz="1100" b="1" dirty="0">
                <a:solidFill>
                  <a:prstClr val="black"/>
                </a:solidFill>
                <a:ea typeface="Verdana" panose="020B0604030504040204" pitchFamily="34" charset="0"/>
              </a:rPr>
              <a:t>Native planting</a:t>
            </a:r>
          </a:p>
          <a:p>
            <a:pPr marL="128588" indent="-128588" defTabSz="685800">
              <a:lnSpc>
                <a:spcPts val="1050"/>
              </a:lnSpc>
              <a:spcAft>
                <a:spcPts val="450"/>
              </a:spcAft>
              <a:buClr>
                <a:srgbClr val="AA2C6B"/>
              </a:buClr>
              <a:buFont typeface="Wingdings" panose="05000000000000000000" pitchFamily="2" charset="2"/>
              <a:buChar char="§"/>
              <a:defRPr/>
            </a:pPr>
            <a:r>
              <a:rPr lang="en-AU" sz="1100" b="1" dirty="0">
                <a:solidFill>
                  <a:prstClr val="black"/>
                </a:solidFill>
                <a:ea typeface="Verdana" panose="020B0604030504040204" pitchFamily="34" charset="0"/>
              </a:rPr>
              <a:t>Biodiversity</a:t>
            </a:r>
          </a:p>
          <a:p>
            <a:pPr marL="128588" indent="-128588" defTabSz="685800">
              <a:lnSpc>
                <a:spcPts val="1050"/>
              </a:lnSpc>
              <a:spcAft>
                <a:spcPts val="450"/>
              </a:spcAft>
              <a:buClr>
                <a:srgbClr val="AA2C6B"/>
              </a:buClr>
              <a:buFont typeface="Wingdings" panose="05000000000000000000" pitchFamily="2" charset="2"/>
              <a:buChar char="§"/>
              <a:defRPr/>
            </a:pPr>
            <a:r>
              <a:rPr lang="en-AU" sz="1100" b="1" dirty="0">
                <a:solidFill>
                  <a:prstClr val="black"/>
                </a:solidFill>
                <a:ea typeface="Verdana" panose="020B0604030504040204" pitchFamily="34" charset="0"/>
              </a:rPr>
              <a:t>Equity</a:t>
            </a:r>
          </a:p>
          <a:p>
            <a:pPr marL="128588" indent="-128588" defTabSz="685800">
              <a:lnSpc>
                <a:spcPts val="1050"/>
              </a:lnSpc>
              <a:spcAft>
                <a:spcPts val="450"/>
              </a:spcAft>
              <a:buClr>
                <a:srgbClr val="AA2C6B"/>
              </a:buClr>
              <a:buFont typeface="Wingdings" panose="05000000000000000000" pitchFamily="2" charset="2"/>
              <a:buChar char="§"/>
              <a:defRPr/>
            </a:pPr>
            <a:r>
              <a:rPr lang="en-AU" sz="1100" b="1" dirty="0">
                <a:solidFill>
                  <a:prstClr val="black"/>
                </a:solidFill>
                <a:ea typeface="Verdana" panose="020B0604030504040204" pitchFamily="34" charset="0"/>
              </a:rPr>
              <a:t>Connectedness</a:t>
            </a:r>
          </a:p>
          <a:p>
            <a:pPr marL="128588" indent="-128588" defTabSz="685800">
              <a:lnSpc>
                <a:spcPts val="1050"/>
              </a:lnSpc>
              <a:spcAft>
                <a:spcPts val="450"/>
              </a:spcAft>
              <a:buClr>
                <a:srgbClr val="AA2C6B"/>
              </a:buClr>
              <a:buFont typeface="Wingdings" panose="05000000000000000000" pitchFamily="2" charset="2"/>
              <a:buChar char="§"/>
              <a:defRPr/>
            </a:pPr>
            <a:r>
              <a:rPr lang="en-AU" sz="1100" b="1" dirty="0">
                <a:solidFill>
                  <a:prstClr val="black"/>
                </a:solidFill>
                <a:ea typeface="Verdana" panose="020B0604030504040204" pitchFamily="34" charset="0"/>
              </a:rPr>
              <a:t>Creating vibrant spaces and environments</a:t>
            </a:r>
          </a:p>
          <a:p>
            <a:pPr marL="128588" indent="-128588" defTabSz="685800">
              <a:lnSpc>
                <a:spcPts val="1050"/>
              </a:lnSpc>
              <a:spcAft>
                <a:spcPts val="450"/>
              </a:spcAft>
              <a:buClr>
                <a:srgbClr val="AA2C6B"/>
              </a:buClr>
              <a:buFont typeface="Wingdings" panose="05000000000000000000" pitchFamily="2" charset="2"/>
              <a:buChar char="§"/>
              <a:defRPr/>
            </a:pPr>
            <a:endParaRPr lang="en-AU" sz="1050" dirty="0">
              <a:solidFill>
                <a:prstClr val="black"/>
              </a:solidFill>
              <a:latin typeface="Arial"/>
            </a:endParaRPr>
          </a:p>
        </p:txBody>
      </p:sp>
      <p:sp>
        <p:nvSpPr>
          <p:cNvPr id="70" name="TextBox 69">
            <a:extLst>
              <a:ext uri="{FF2B5EF4-FFF2-40B4-BE49-F238E27FC236}">
                <a16:creationId xmlns:a16="http://schemas.microsoft.com/office/drawing/2014/main" id="{35FB7A57-A218-4759-B009-547F8EBAF886}"/>
              </a:ext>
            </a:extLst>
          </p:cNvPr>
          <p:cNvSpPr txBox="1"/>
          <p:nvPr/>
        </p:nvSpPr>
        <p:spPr>
          <a:xfrm>
            <a:off x="3616489" y="3126527"/>
            <a:ext cx="1748888" cy="2785378"/>
          </a:xfrm>
          <a:prstGeom prst="rect">
            <a:avLst/>
          </a:prstGeom>
          <a:noFill/>
        </p:spPr>
        <p:txBody>
          <a:bodyPr wrap="square" rtlCol="0">
            <a:spAutoFit/>
          </a:bodyPr>
          <a:lstStyle>
            <a:defPPr>
              <a:defRPr lang="en-AU"/>
            </a:defPPr>
            <a:lvl1pPr marL="72000" indent="-144000" algn="l">
              <a:spcAft>
                <a:spcPts val="600"/>
              </a:spcAft>
              <a:buFont typeface="Wingdings" panose="05000000000000000000" pitchFamily="2" charset="2"/>
              <a:buChar char="ü"/>
              <a:defRPr sz="900"/>
            </a:lvl1pPr>
          </a:lstStyle>
          <a:p>
            <a:pPr marL="128588" indent="-128588" defTabSz="685800">
              <a:lnSpc>
                <a:spcPts val="1050"/>
              </a:lnSpc>
              <a:spcAft>
                <a:spcPts val="450"/>
              </a:spcAft>
              <a:buClr>
                <a:srgbClr val="AA2C6B"/>
              </a:buClr>
              <a:buFont typeface="Wingdings" panose="05000000000000000000" pitchFamily="2" charset="2"/>
              <a:buChar char="§"/>
              <a:defRPr/>
            </a:pPr>
            <a:r>
              <a:rPr lang="en-AU" sz="1100" b="1" dirty="0">
                <a:solidFill>
                  <a:prstClr val="black"/>
                </a:solidFill>
                <a:ea typeface="Verdana" panose="020B0604030504040204" pitchFamily="34" charset="0"/>
              </a:rPr>
              <a:t>Supporting curriculum review</a:t>
            </a:r>
          </a:p>
          <a:p>
            <a:pPr marL="128588" indent="-128588" defTabSz="685800">
              <a:lnSpc>
                <a:spcPts val="1050"/>
              </a:lnSpc>
              <a:spcAft>
                <a:spcPts val="450"/>
              </a:spcAft>
              <a:buClr>
                <a:srgbClr val="AA2C6B"/>
              </a:buClr>
              <a:buFont typeface="Wingdings" panose="05000000000000000000" pitchFamily="2" charset="2"/>
              <a:buChar char="§"/>
              <a:defRPr/>
            </a:pPr>
            <a:r>
              <a:rPr lang="en-AU" sz="1100" b="1" dirty="0">
                <a:solidFill>
                  <a:prstClr val="black"/>
                </a:solidFill>
                <a:ea typeface="Verdana" panose="020B0604030504040204" pitchFamily="34" charset="0"/>
              </a:rPr>
              <a:t>Research support</a:t>
            </a:r>
          </a:p>
          <a:p>
            <a:pPr marL="128588" indent="-128588" defTabSz="685800">
              <a:lnSpc>
                <a:spcPts val="1050"/>
              </a:lnSpc>
              <a:spcAft>
                <a:spcPts val="450"/>
              </a:spcAft>
              <a:buClr>
                <a:srgbClr val="AA2C6B"/>
              </a:buClr>
              <a:buFont typeface="Wingdings" panose="05000000000000000000" pitchFamily="2" charset="2"/>
              <a:buChar char="§"/>
              <a:defRPr/>
            </a:pPr>
            <a:r>
              <a:rPr lang="en-AU" sz="1100" b="1" dirty="0">
                <a:solidFill>
                  <a:prstClr val="black"/>
                </a:solidFill>
                <a:ea typeface="Verdana" panose="020B0604030504040204" pitchFamily="34" charset="0"/>
              </a:rPr>
              <a:t>Medtech-iQ and Innovation Space</a:t>
            </a:r>
          </a:p>
          <a:p>
            <a:pPr marL="128588" indent="-128588" defTabSz="685800">
              <a:lnSpc>
                <a:spcPts val="1050"/>
              </a:lnSpc>
              <a:spcAft>
                <a:spcPts val="450"/>
              </a:spcAft>
              <a:buClr>
                <a:srgbClr val="AA2C6B"/>
              </a:buClr>
              <a:buFont typeface="Wingdings" panose="05000000000000000000" pitchFamily="2" charset="2"/>
              <a:buChar char="§"/>
              <a:defRPr/>
            </a:pPr>
            <a:r>
              <a:rPr lang="en-AU" sz="1100" b="1" dirty="0">
                <a:solidFill>
                  <a:prstClr val="black"/>
                </a:solidFill>
                <a:ea typeface="Verdana" panose="020B0604030504040204" pitchFamily="34" charset="0"/>
              </a:rPr>
              <a:t>Equitable access</a:t>
            </a:r>
          </a:p>
          <a:p>
            <a:pPr marL="128588" indent="-128588" defTabSz="685800">
              <a:lnSpc>
                <a:spcPts val="1050"/>
              </a:lnSpc>
              <a:spcAft>
                <a:spcPts val="450"/>
              </a:spcAft>
              <a:buClr>
                <a:srgbClr val="AA2C6B"/>
              </a:buClr>
              <a:buFont typeface="Wingdings" panose="05000000000000000000" pitchFamily="2" charset="2"/>
              <a:buChar char="§"/>
              <a:defRPr/>
            </a:pPr>
            <a:r>
              <a:rPr lang="en-AU" sz="1100" b="1" dirty="0">
                <a:solidFill>
                  <a:prstClr val="black"/>
                </a:solidFill>
                <a:ea typeface="Verdana" panose="020B0604030504040204" pitchFamily="34" charset="0"/>
              </a:rPr>
              <a:t>Universal design</a:t>
            </a:r>
          </a:p>
          <a:p>
            <a:pPr marL="128588" indent="-128588" defTabSz="685800">
              <a:lnSpc>
                <a:spcPts val="1050"/>
              </a:lnSpc>
              <a:spcAft>
                <a:spcPts val="450"/>
              </a:spcAft>
              <a:buClr>
                <a:srgbClr val="AA2C6B"/>
              </a:buClr>
              <a:buFont typeface="Wingdings" panose="05000000000000000000" pitchFamily="2" charset="2"/>
              <a:buChar char="§"/>
              <a:defRPr/>
            </a:pPr>
            <a:r>
              <a:rPr lang="en-AU" sz="1100" b="1" dirty="0">
                <a:solidFill>
                  <a:prstClr val="black"/>
                </a:solidFill>
                <a:ea typeface="Verdana" panose="020B0604030504040204" pitchFamily="34" charset="0"/>
              </a:rPr>
              <a:t>Adaptable layouts / movable furniture</a:t>
            </a:r>
          </a:p>
          <a:p>
            <a:pPr marL="128588" indent="-128588" defTabSz="685800">
              <a:lnSpc>
                <a:spcPts val="1050"/>
              </a:lnSpc>
              <a:spcAft>
                <a:spcPts val="450"/>
              </a:spcAft>
              <a:buClr>
                <a:srgbClr val="AA2C6B"/>
              </a:buClr>
              <a:buFont typeface="Wingdings" panose="05000000000000000000" pitchFamily="2" charset="2"/>
              <a:buChar char="§"/>
              <a:defRPr/>
            </a:pPr>
            <a:r>
              <a:rPr lang="en-AU" sz="1100" b="1" dirty="0">
                <a:solidFill>
                  <a:prstClr val="black"/>
                </a:solidFill>
                <a:ea typeface="Verdana" panose="020B0604030504040204" pitchFamily="34" charset="0"/>
              </a:rPr>
              <a:t>Bookable spaces</a:t>
            </a:r>
          </a:p>
          <a:p>
            <a:pPr marL="128588" indent="-128588" defTabSz="685800">
              <a:lnSpc>
                <a:spcPts val="1050"/>
              </a:lnSpc>
              <a:spcAft>
                <a:spcPts val="450"/>
              </a:spcAft>
              <a:buClr>
                <a:srgbClr val="AA2C6B"/>
              </a:buClr>
              <a:buFont typeface="Wingdings" panose="05000000000000000000" pitchFamily="2" charset="2"/>
              <a:buChar char="§"/>
              <a:defRPr/>
            </a:pPr>
            <a:r>
              <a:rPr lang="en-AU" sz="1100" b="1" dirty="0">
                <a:solidFill>
                  <a:prstClr val="black"/>
                </a:solidFill>
                <a:ea typeface="Verdana" panose="020B0604030504040204" pitchFamily="34" charset="0"/>
              </a:rPr>
              <a:t>Secure space available 24/7</a:t>
            </a:r>
          </a:p>
          <a:p>
            <a:pPr marL="128588" indent="-128588" defTabSz="685800">
              <a:lnSpc>
                <a:spcPts val="1050"/>
              </a:lnSpc>
              <a:spcAft>
                <a:spcPts val="450"/>
              </a:spcAft>
              <a:buClr>
                <a:srgbClr val="AA2C6B"/>
              </a:buClr>
              <a:buFont typeface="Wingdings" panose="05000000000000000000" pitchFamily="2" charset="2"/>
              <a:buChar char="§"/>
              <a:defRPr/>
            </a:pPr>
            <a:r>
              <a:rPr lang="en-AU" sz="1100" b="1" dirty="0">
                <a:solidFill>
                  <a:prstClr val="black"/>
                </a:solidFill>
                <a:ea typeface="Verdana" panose="020B0604030504040204" pitchFamily="34" charset="0"/>
              </a:rPr>
              <a:t>Seamless digital and physical</a:t>
            </a:r>
          </a:p>
          <a:p>
            <a:pPr marL="128588" indent="-128588" defTabSz="685800">
              <a:lnSpc>
                <a:spcPts val="1050"/>
              </a:lnSpc>
              <a:spcAft>
                <a:spcPts val="450"/>
              </a:spcAft>
              <a:buClr>
                <a:srgbClr val="AA2C6B"/>
              </a:buClr>
              <a:buFont typeface="Wingdings" panose="05000000000000000000" pitchFamily="2" charset="2"/>
              <a:buChar char="§"/>
              <a:defRPr/>
            </a:pPr>
            <a:endParaRPr lang="en-AU" sz="1050" dirty="0">
              <a:solidFill>
                <a:prstClr val="black"/>
              </a:solidFill>
              <a:latin typeface="Arial"/>
            </a:endParaRPr>
          </a:p>
        </p:txBody>
      </p:sp>
      <p:sp>
        <p:nvSpPr>
          <p:cNvPr id="71" name="TextBox 70">
            <a:extLst>
              <a:ext uri="{FF2B5EF4-FFF2-40B4-BE49-F238E27FC236}">
                <a16:creationId xmlns:a16="http://schemas.microsoft.com/office/drawing/2014/main" id="{F5489729-30C4-4C85-8FA1-E4F11F88774A}"/>
              </a:ext>
            </a:extLst>
          </p:cNvPr>
          <p:cNvSpPr txBox="1"/>
          <p:nvPr/>
        </p:nvSpPr>
        <p:spPr>
          <a:xfrm>
            <a:off x="5436711" y="3145402"/>
            <a:ext cx="1715595" cy="2439129"/>
          </a:xfrm>
          <a:prstGeom prst="rect">
            <a:avLst/>
          </a:prstGeom>
          <a:noFill/>
        </p:spPr>
        <p:txBody>
          <a:bodyPr wrap="square" rtlCol="0">
            <a:spAutoFit/>
          </a:bodyPr>
          <a:lstStyle>
            <a:defPPr>
              <a:defRPr lang="en-AU"/>
            </a:defPPr>
            <a:lvl1pPr marL="72000" indent="-144000" algn="l">
              <a:spcAft>
                <a:spcPts val="600"/>
              </a:spcAft>
              <a:buFont typeface="Wingdings" panose="05000000000000000000" pitchFamily="2" charset="2"/>
              <a:buChar char="ü"/>
              <a:defRPr sz="900"/>
            </a:lvl1pPr>
          </a:lstStyle>
          <a:p>
            <a:pPr marL="128588" indent="-128588" defTabSz="685800">
              <a:lnSpc>
                <a:spcPts val="1050"/>
              </a:lnSpc>
              <a:spcAft>
                <a:spcPts val="450"/>
              </a:spcAft>
              <a:buClr>
                <a:srgbClr val="AA2C6B"/>
              </a:buClr>
              <a:buFont typeface="Wingdings" panose="05000000000000000000" pitchFamily="2" charset="2"/>
              <a:buChar char="§"/>
              <a:defRPr/>
            </a:pPr>
            <a:r>
              <a:rPr lang="en-AU" sz="1100" b="1" dirty="0">
                <a:solidFill>
                  <a:prstClr val="black"/>
                </a:solidFill>
                <a:ea typeface="Verdana" panose="020B0604030504040204" pitchFamily="34" charset="0"/>
              </a:rPr>
              <a:t>Brilliant Basics</a:t>
            </a:r>
          </a:p>
          <a:p>
            <a:pPr marL="128588" indent="-128588" defTabSz="685800">
              <a:lnSpc>
                <a:spcPts val="1050"/>
              </a:lnSpc>
              <a:spcAft>
                <a:spcPts val="450"/>
              </a:spcAft>
              <a:buClr>
                <a:srgbClr val="AA2C6B"/>
              </a:buClr>
              <a:buFont typeface="Wingdings" panose="05000000000000000000" pitchFamily="2" charset="2"/>
              <a:buChar char="§"/>
              <a:defRPr/>
            </a:pPr>
            <a:r>
              <a:rPr lang="en-AU" sz="1100" b="1" dirty="0">
                <a:solidFill>
                  <a:prstClr val="black"/>
                </a:solidFill>
                <a:ea typeface="Verdana" panose="020B0604030504040204" pitchFamily="34" charset="0"/>
              </a:rPr>
              <a:t>Student hubs</a:t>
            </a:r>
          </a:p>
          <a:p>
            <a:pPr marL="128588" indent="-128588" defTabSz="685800">
              <a:lnSpc>
                <a:spcPts val="1050"/>
              </a:lnSpc>
              <a:spcAft>
                <a:spcPts val="450"/>
              </a:spcAft>
              <a:buClr>
                <a:srgbClr val="AA2C6B"/>
              </a:buClr>
              <a:buFont typeface="Wingdings" panose="05000000000000000000" pitchFamily="2" charset="2"/>
              <a:buChar char="§"/>
              <a:defRPr/>
            </a:pPr>
            <a:r>
              <a:rPr lang="en-AU" sz="1100" b="1" dirty="0">
                <a:solidFill>
                  <a:prstClr val="black"/>
                </a:solidFill>
                <a:ea typeface="Verdana" panose="020B0604030504040204" pitchFamily="34" charset="0"/>
              </a:rPr>
              <a:t>Tuākana spaces</a:t>
            </a:r>
          </a:p>
          <a:p>
            <a:pPr marL="128588" indent="-128588" defTabSz="685800">
              <a:lnSpc>
                <a:spcPts val="1050"/>
              </a:lnSpc>
              <a:spcAft>
                <a:spcPts val="450"/>
              </a:spcAft>
              <a:buClr>
                <a:srgbClr val="AA2C6B"/>
              </a:buClr>
              <a:buFont typeface="Wingdings" panose="05000000000000000000" pitchFamily="2" charset="2"/>
              <a:buChar char="§"/>
              <a:defRPr/>
            </a:pPr>
            <a:r>
              <a:rPr lang="en-AU" sz="1100" b="1" dirty="0">
                <a:solidFill>
                  <a:prstClr val="black"/>
                </a:solidFill>
                <a:ea typeface="Verdana" panose="020B0604030504040204" pitchFamily="34" charset="0"/>
              </a:rPr>
              <a:t>Student controlled and managed spaces</a:t>
            </a:r>
          </a:p>
          <a:p>
            <a:pPr marL="128588" indent="-128588" defTabSz="685800">
              <a:lnSpc>
                <a:spcPts val="1050"/>
              </a:lnSpc>
              <a:spcAft>
                <a:spcPts val="450"/>
              </a:spcAft>
              <a:buClr>
                <a:srgbClr val="AA2C6B"/>
              </a:buClr>
              <a:buFont typeface="Wingdings" panose="05000000000000000000" pitchFamily="2" charset="2"/>
              <a:buChar char="§"/>
              <a:defRPr/>
            </a:pPr>
            <a:r>
              <a:rPr lang="en-AU" sz="1100" b="1" dirty="0">
                <a:solidFill>
                  <a:prstClr val="black"/>
                </a:solidFill>
                <a:ea typeface="Verdana" panose="020B0604030504040204" pitchFamily="34" charset="0"/>
              </a:rPr>
              <a:t>Ability to learn, collaborate and socialise</a:t>
            </a:r>
          </a:p>
          <a:p>
            <a:pPr marL="128588" indent="-128588" defTabSz="685800">
              <a:lnSpc>
                <a:spcPts val="1050"/>
              </a:lnSpc>
              <a:spcAft>
                <a:spcPts val="450"/>
              </a:spcAft>
              <a:buClr>
                <a:srgbClr val="AA2C6B"/>
              </a:buClr>
              <a:buFont typeface="Wingdings" panose="05000000000000000000" pitchFamily="2" charset="2"/>
              <a:buChar char="§"/>
              <a:defRPr/>
            </a:pPr>
            <a:r>
              <a:rPr lang="en-AU" sz="1100" b="1" dirty="0">
                <a:solidFill>
                  <a:prstClr val="black"/>
                </a:solidFill>
                <a:ea typeface="Verdana" panose="020B0604030504040204" pitchFamily="34" charset="0"/>
              </a:rPr>
              <a:t>Teaching building to support new pedagogy</a:t>
            </a:r>
          </a:p>
          <a:p>
            <a:pPr marL="128588" indent="-128588" defTabSz="685800">
              <a:lnSpc>
                <a:spcPts val="1050"/>
              </a:lnSpc>
              <a:spcAft>
                <a:spcPts val="450"/>
              </a:spcAft>
              <a:buClr>
                <a:srgbClr val="AA2C6B"/>
              </a:buClr>
              <a:buFont typeface="Wingdings" panose="05000000000000000000" pitchFamily="2" charset="2"/>
              <a:buChar char="§"/>
              <a:defRPr/>
            </a:pPr>
            <a:r>
              <a:rPr lang="en-AU" sz="1100" b="1" dirty="0">
                <a:solidFill>
                  <a:prstClr val="black"/>
                </a:solidFill>
                <a:ea typeface="Verdana" panose="020B0604030504040204" pitchFamily="34" charset="0"/>
              </a:rPr>
              <a:t>Student co-design</a:t>
            </a:r>
          </a:p>
          <a:p>
            <a:pPr marL="128588" indent="-128588" defTabSz="685800">
              <a:lnSpc>
                <a:spcPts val="1050"/>
              </a:lnSpc>
              <a:spcAft>
                <a:spcPts val="450"/>
              </a:spcAft>
              <a:buClr>
                <a:srgbClr val="AA2C6B"/>
              </a:buClr>
              <a:buFont typeface="Wingdings" panose="05000000000000000000" pitchFamily="2" charset="2"/>
              <a:buChar char="§"/>
              <a:defRPr/>
            </a:pPr>
            <a:endParaRPr lang="en-AU" sz="1050" dirty="0">
              <a:solidFill>
                <a:prstClr val="black"/>
              </a:solidFill>
              <a:latin typeface="Arial"/>
            </a:endParaRPr>
          </a:p>
          <a:p>
            <a:pPr marL="128588" indent="-128588" defTabSz="685800">
              <a:lnSpc>
                <a:spcPts val="1050"/>
              </a:lnSpc>
              <a:spcAft>
                <a:spcPts val="450"/>
              </a:spcAft>
              <a:buClr>
                <a:srgbClr val="AA2C6B"/>
              </a:buClr>
              <a:buFont typeface="Wingdings" panose="05000000000000000000" pitchFamily="2" charset="2"/>
              <a:buChar char="§"/>
              <a:defRPr/>
            </a:pPr>
            <a:endParaRPr lang="en-AU" sz="1050" dirty="0">
              <a:solidFill>
                <a:prstClr val="black"/>
              </a:solidFill>
              <a:latin typeface="Arial"/>
            </a:endParaRPr>
          </a:p>
        </p:txBody>
      </p:sp>
      <p:sp>
        <p:nvSpPr>
          <p:cNvPr id="72" name="TextBox 71">
            <a:extLst>
              <a:ext uri="{FF2B5EF4-FFF2-40B4-BE49-F238E27FC236}">
                <a16:creationId xmlns:a16="http://schemas.microsoft.com/office/drawing/2014/main" id="{CD8B9F1D-9397-474E-B791-938094634A00}"/>
              </a:ext>
            </a:extLst>
          </p:cNvPr>
          <p:cNvSpPr txBox="1"/>
          <p:nvPr/>
        </p:nvSpPr>
        <p:spPr>
          <a:xfrm>
            <a:off x="7249336" y="3114500"/>
            <a:ext cx="1747082" cy="1887696"/>
          </a:xfrm>
          <a:prstGeom prst="rect">
            <a:avLst/>
          </a:prstGeom>
          <a:noFill/>
        </p:spPr>
        <p:txBody>
          <a:bodyPr wrap="square" rtlCol="0">
            <a:spAutoFit/>
          </a:bodyPr>
          <a:lstStyle>
            <a:defPPr>
              <a:defRPr lang="en-AU"/>
            </a:defPPr>
            <a:lvl1pPr marL="72000" indent="-144000" algn="l">
              <a:spcAft>
                <a:spcPts val="600"/>
              </a:spcAft>
              <a:buFont typeface="Wingdings" panose="05000000000000000000" pitchFamily="2" charset="2"/>
              <a:buChar char="ü"/>
              <a:defRPr sz="900"/>
            </a:lvl1pPr>
          </a:lstStyle>
          <a:p>
            <a:pPr marL="128588" indent="-128588" defTabSz="685800">
              <a:lnSpc>
                <a:spcPts val="1050"/>
              </a:lnSpc>
              <a:spcAft>
                <a:spcPts val="450"/>
              </a:spcAft>
              <a:buClr>
                <a:srgbClr val="AA2C6B"/>
              </a:buClr>
              <a:buFont typeface="Wingdings" panose="05000000000000000000" pitchFamily="2" charset="2"/>
              <a:buChar char="§"/>
              <a:defRPr/>
            </a:pPr>
            <a:r>
              <a:rPr lang="en-AU" sz="1100" b="1" dirty="0">
                <a:solidFill>
                  <a:prstClr val="black"/>
                </a:solidFill>
                <a:ea typeface="Verdana" panose="020B0604030504040204" pitchFamily="34" charset="0"/>
              </a:rPr>
              <a:t>Innovation</a:t>
            </a:r>
          </a:p>
          <a:p>
            <a:pPr marL="128588" indent="-128588" defTabSz="685800">
              <a:lnSpc>
                <a:spcPts val="1050"/>
              </a:lnSpc>
              <a:spcAft>
                <a:spcPts val="450"/>
              </a:spcAft>
              <a:buClr>
                <a:srgbClr val="AA2C6B"/>
              </a:buClr>
              <a:buFont typeface="Wingdings" panose="05000000000000000000" pitchFamily="2" charset="2"/>
              <a:buChar char="§"/>
              <a:defRPr/>
            </a:pPr>
            <a:r>
              <a:rPr lang="en-AU" sz="1100" b="1" dirty="0">
                <a:solidFill>
                  <a:prstClr val="black"/>
                </a:solidFill>
                <a:ea typeface="Verdana" panose="020B0604030504040204" pitchFamily="34" charset="0"/>
              </a:rPr>
              <a:t>Exit leased spaces</a:t>
            </a:r>
          </a:p>
          <a:p>
            <a:pPr marL="128588" indent="-128588" defTabSz="685800">
              <a:lnSpc>
                <a:spcPts val="1050"/>
              </a:lnSpc>
              <a:spcAft>
                <a:spcPts val="450"/>
              </a:spcAft>
              <a:buClr>
                <a:srgbClr val="AA2C6B"/>
              </a:buClr>
              <a:buFont typeface="Wingdings" panose="05000000000000000000" pitchFamily="2" charset="2"/>
              <a:buChar char="§"/>
              <a:defRPr/>
            </a:pPr>
            <a:r>
              <a:rPr lang="en-AU" sz="1100" b="1" dirty="0">
                <a:solidFill>
                  <a:prstClr val="black"/>
                </a:solidFill>
                <a:ea typeface="Verdana" panose="020B0604030504040204" pitchFamily="34" charset="0"/>
              </a:rPr>
              <a:t>Optimise utilisation and operation of space and dovetail curriculum</a:t>
            </a:r>
          </a:p>
          <a:p>
            <a:pPr marL="128588" indent="-128588" defTabSz="685800">
              <a:lnSpc>
                <a:spcPts val="1050"/>
              </a:lnSpc>
              <a:spcAft>
                <a:spcPts val="450"/>
              </a:spcAft>
              <a:buClr>
                <a:srgbClr val="AA2C6B"/>
              </a:buClr>
              <a:buFont typeface="Wingdings" panose="05000000000000000000" pitchFamily="2" charset="2"/>
              <a:buChar char="§"/>
              <a:defRPr/>
            </a:pPr>
            <a:r>
              <a:rPr lang="en-AU" sz="1100" b="1" dirty="0">
                <a:solidFill>
                  <a:prstClr val="black"/>
                </a:solidFill>
                <a:ea typeface="Verdana" panose="020B0604030504040204" pitchFamily="34" charset="0"/>
              </a:rPr>
              <a:t>Review asset renewal plan</a:t>
            </a:r>
          </a:p>
          <a:p>
            <a:pPr marL="128588" indent="-128588" defTabSz="685800">
              <a:lnSpc>
                <a:spcPts val="1050"/>
              </a:lnSpc>
              <a:spcAft>
                <a:spcPts val="450"/>
              </a:spcAft>
              <a:buClr>
                <a:srgbClr val="AA2C6B"/>
              </a:buClr>
              <a:buFont typeface="Wingdings" panose="05000000000000000000" pitchFamily="2" charset="2"/>
              <a:buChar char="§"/>
              <a:defRPr/>
            </a:pPr>
            <a:r>
              <a:rPr lang="en-AU" sz="1100" b="1" dirty="0">
                <a:solidFill>
                  <a:prstClr val="black"/>
                </a:solidFill>
                <a:ea typeface="Verdana" panose="020B0604030504040204" pitchFamily="34" charset="0"/>
              </a:rPr>
              <a:t>Prioritise investment</a:t>
            </a:r>
          </a:p>
          <a:p>
            <a:pPr marL="128588" indent="-128588" defTabSz="685800">
              <a:lnSpc>
                <a:spcPts val="1050"/>
              </a:lnSpc>
              <a:spcAft>
                <a:spcPts val="450"/>
              </a:spcAft>
              <a:buClr>
                <a:srgbClr val="AA2C6B"/>
              </a:buClr>
              <a:buFont typeface="Wingdings" panose="05000000000000000000" pitchFamily="2" charset="2"/>
              <a:buChar char="§"/>
              <a:defRPr/>
            </a:pPr>
            <a:r>
              <a:rPr lang="en-AU" sz="1100" b="1" dirty="0">
                <a:solidFill>
                  <a:prstClr val="black"/>
                </a:solidFill>
                <a:ea typeface="Verdana" panose="020B0604030504040204" pitchFamily="34" charset="0"/>
              </a:rPr>
              <a:t>Capital generation</a:t>
            </a:r>
          </a:p>
          <a:p>
            <a:pPr marL="128588" indent="-128588" defTabSz="685800">
              <a:lnSpc>
                <a:spcPts val="1050"/>
              </a:lnSpc>
              <a:spcAft>
                <a:spcPts val="450"/>
              </a:spcAft>
              <a:buClr>
                <a:srgbClr val="AA2C6B"/>
              </a:buClr>
              <a:buFont typeface="Wingdings" panose="05000000000000000000" pitchFamily="2" charset="2"/>
              <a:buChar char="§"/>
              <a:defRPr/>
            </a:pPr>
            <a:endParaRPr lang="en-AU" sz="1050" dirty="0">
              <a:solidFill>
                <a:prstClr val="black"/>
              </a:solidFill>
              <a:latin typeface="Arial"/>
            </a:endParaRPr>
          </a:p>
        </p:txBody>
      </p:sp>
      <p:grpSp>
        <p:nvGrpSpPr>
          <p:cNvPr id="2" name="Group 1">
            <a:extLst>
              <a:ext uri="{FF2B5EF4-FFF2-40B4-BE49-F238E27FC236}">
                <a16:creationId xmlns:a16="http://schemas.microsoft.com/office/drawing/2014/main" id="{97568B1C-89FE-4174-A78D-1E1305BBBA89}"/>
              </a:ext>
            </a:extLst>
          </p:cNvPr>
          <p:cNvGrpSpPr/>
          <p:nvPr/>
        </p:nvGrpSpPr>
        <p:grpSpPr>
          <a:xfrm>
            <a:off x="157760" y="1903275"/>
            <a:ext cx="1581639" cy="1180383"/>
            <a:chOff x="285569" y="2092749"/>
            <a:chExt cx="1307568" cy="1180383"/>
          </a:xfrm>
        </p:grpSpPr>
        <p:sp>
          <p:nvSpPr>
            <p:cNvPr id="64" name="Arrow: Pentagon 63">
              <a:extLst>
                <a:ext uri="{FF2B5EF4-FFF2-40B4-BE49-F238E27FC236}">
                  <a16:creationId xmlns:a16="http://schemas.microsoft.com/office/drawing/2014/main" id="{5C9D10D5-53B2-4F7C-ABA8-61876C2F7FF5}"/>
                </a:ext>
              </a:extLst>
            </p:cNvPr>
            <p:cNvSpPr/>
            <p:nvPr/>
          </p:nvSpPr>
          <p:spPr>
            <a:xfrm>
              <a:off x="285569" y="2653325"/>
              <a:ext cx="1307568" cy="619807"/>
            </a:xfrm>
            <a:prstGeom prst="homePlate">
              <a:avLst/>
            </a:prstGeom>
            <a:solidFill>
              <a:srgbClr val="6F3B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85800">
                <a:defRPr/>
              </a:pPr>
              <a:r>
                <a:rPr lang="en-GB" sz="1200" dirty="0">
                  <a:solidFill>
                    <a:prstClr val="white"/>
                  </a:solidFill>
                  <a:latin typeface="Arial Rounded MT Bold" panose="020F0704030504030204" pitchFamily="34" charset="0"/>
                </a:rPr>
                <a:t>Environmental Performance</a:t>
              </a:r>
              <a:endParaRPr lang="en-AU" sz="1200" dirty="0">
                <a:solidFill>
                  <a:prstClr val="white"/>
                </a:solidFill>
                <a:latin typeface="Arial Rounded MT Bold" panose="020F0704030504030204" pitchFamily="34" charset="0"/>
              </a:endParaRPr>
            </a:p>
          </p:txBody>
        </p:sp>
        <p:sp>
          <p:nvSpPr>
            <p:cNvPr id="65" name="Isosceles Triangle 64">
              <a:extLst>
                <a:ext uri="{FF2B5EF4-FFF2-40B4-BE49-F238E27FC236}">
                  <a16:creationId xmlns:a16="http://schemas.microsoft.com/office/drawing/2014/main" id="{DD293101-2C97-4D96-B480-421A028F005A}"/>
                </a:ext>
              </a:extLst>
            </p:cNvPr>
            <p:cNvSpPr/>
            <p:nvPr/>
          </p:nvSpPr>
          <p:spPr>
            <a:xfrm rot="16200000" flipH="1">
              <a:off x="213713" y="2425876"/>
              <a:ext cx="299306" cy="155593"/>
            </a:xfrm>
            <a:prstGeom prst="triangle">
              <a:avLst>
                <a:gd name="adj" fmla="val 100000"/>
              </a:avLst>
            </a:prstGeom>
            <a:solidFill>
              <a:srgbClr val="6234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85800">
                <a:defRPr/>
              </a:pPr>
              <a:endParaRPr lang="en-AU" dirty="0">
                <a:solidFill>
                  <a:prstClr val="white"/>
                </a:solidFill>
                <a:latin typeface="Arial Rounded MT Bold" panose="020F0704030504030204" pitchFamily="34" charset="0"/>
              </a:endParaRPr>
            </a:p>
          </p:txBody>
        </p:sp>
        <p:pic>
          <p:nvPicPr>
            <p:cNvPr id="76" name="Picture 75" descr="Open hand with plant outline">
              <a:extLst>
                <a:ext uri="{FF2B5EF4-FFF2-40B4-BE49-F238E27FC236}">
                  <a16:creationId xmlns:a16="http://schemas.microsoft.com/office/drawing/2014/main" id="{5902C5AE-1108-4F52-AA40-8311D50C1940}"/>
                </a:ext>
              </a:extLst>
            </p:cNvPr>
            <p:cNvPicPr>
              <a:picLocks/>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642196" y="2092749"/>
              <a:ext cx="491428" cy="491428"/>
            </a:xfrm>
            <a:prstGeom prst="rect">
              <a:avLst/>
            </a:prstGeom>
          </p:spPr>
        </p:pic>
      </p:grpSp>
      <p:grpSp>
        <p:nvGrpSpPr>
          <p:cNvPr id="3" name="Group 2">
            <a:extLst>
              <a:ext uri="{FF2B5EF4-FFF2-40B4-BE49-F238E27FC236}">
                <a16:creationId xmlns:a16="http://schemas.microsoft.com/office/drawing/2014/main" id="{A5454262-C270-4D16-A24A-EA7622C9E3A0}"/>
              </a:ext>
            </a:extLst>
          </p:cNvPr>
          <p:cNvGrpSpPr/>
          <p:nvPr/>
        </p:nvGrpSpPr>
        <p:grpSpPr>
          <a:xfrm>
            <a:off x="1864551" y="2008061"/>
            <a:ext cx="1628239" cy="1060843"/>
            <a:chOff x="1737029" y="2414723"/>
            <a:chExt cx="1628239" cy="1060843"/>
          </a:xfrm>
        </p:grpSpPr>
        <p:grpSp>
          <p:nvGrpSpPr>
            <p:cNvPr id="56" name="Group 55">
              <a:extLst>
                <a:ext uri="{FF2B5EF4-FFF2-40B4-BE49-F238E27FC236}">
                  <a16:creationId xmlns:a16="http://schemas.microsoft.com/office/drawing/2014/main" id="{1E6F8E1D-B482-4B10-9881-EF837FAA3350}"/>
                </a:ext>
              </a:extLst>
            </p:cNvPr>
            <p:cNvGrpSpPr/>
            <p:nvPr/>
          </p:nvGrpSpPr>
          <p:grpSpPr>
            <a:xfrm flipH="1">
              <a:off x="1737029" y="2570241"/>
              <a:ext cx="1628239" cy="905325"/>
              <a:chOff x="1435604" y="2801526"/>
              <a:chExt cx="2170986" cy="1207099"/>
            </a:xfrm>
          </p:grpSpPr>
          <p:sp>
            <p:nvSpPr>
              <p:cNvPr id="58" name="Arrow: Pentagon 57">
                <a:extLst>
                  <a:ext uri="{FF2B5EF4-FFF2-40B4-BE49-F238E27FC236}">
                    <a16:creationId xmlns:a16="http://schemas.microsoft.com/office/drawing/2014/main" id="{154F60CC-54F7-4D2D-8A5E-D7DE3355768E}"/>
                  </a:ext>
                </a:extLst>
              </p:cNvPr>
              <p:cNvSpPr/>
              <p:nvPr/>
            </p:nvSpPr>
            <p:spPr>
              <a:xfrm flipH="1">
                <a:off x="1435604" y="3182216"/>
                <a:ext cx="2156383" cy="826409"/>
              </a:xfrm>
              <a:prstGeom prst="homePlate">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85800">
                  <a:defRPr/>
                </a:pPr>
                <a:r>
                  <a:rPr lang="en-GB" sz="1200" dirty="0">
                    <a:solidFill>
                      <a:prstClr val="white"/>
                    </a:solidFill>
                    <a:latin typeface="Arial Rounded MT Bold" panose="020F0704030504030204" pitchFamily="34" charset="0"/>
                  </a:rPr>
                  <a:t>Distinctive Sense of Place</a:t>
                </a:r>
                <a:endParaRPr lang="en-AU" sz="1200" dirty="0">
                  <a:solidFill>
                    <a:prstClr val="white"/>
                  </a:solidFill>
                  <a:latin typeface="Arial Rounded MT Bold" panose="020F0704030504030204" pitchFamily="34" charset="0"/>
                </a:endParaRPr>
              </a:p>
            </p:txBody>
          </p:sp>
          <p:sp>
            <p:nvSpPr>
              <p:cNvPr id="59" name="Isosceles Triangle 58">
                <a:extLst>
                  <a:ext uri="{FF2B5EF4-FFF2-40B4-BE49-F238E27FC236}">
                    <a16:creationId xmlns:a16="http://schemas.microsoft.com/office/drawing/2014/main" id="{CCDA23D3-64F0-4823-A0D4-BD57ADFA5980}"/>
                  </a:ext>
                </a:extLst>
              </p:cNvPr>
              <p:cNvSpPr/>
              <p:nvPr/>
            </p:nvSpPr>
            <p:spPr>
              <a:xfrm rot="5400000">
                <a:off x="3303325" y="2897334"/>
                <a:ext cx="399074" cy="207457"/>
              </a:xfrm>
              <a:prstGeom prst="triangle">
                <a:avLst>
                  <a:gd name="adj" fmla="val 100000"/>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85800">
                  <a:defRPr/>
                </a:pPr>
                <a:endParaRPr lang="en-AU" dirty="0">
                  <a:solidFill>
                    <a:prstClr val="white"/>
                  </a:solidFill>
                  <a:latin typeface="Arial Rounded MT Bold" panose="020F0704030504030204" pitchFamily="34" charset="0"/>
                </a:endParaRPr>
              </a:p>
            </p:txBody>
          </p:sp>
        </p:grpSp>
        <p:pic>
          <p:nvPicPr>
            <p:cNvPr id="77" name="Picture 76" descr="Suburban scene outline">
              <a:extLst>
                <a:ext uri="{FF2B5EF4-FFF2-40B4-BE49-F238E27FC236}">
                  <a16:creationId xmlns:a16="http://schemas.microsoft.com/office/drawing/2014/main" id="{DF239D0F-0544-4C02-A365-8E5347FA458E}"/>
                </a:ext>
              </a:extLst>
            </p:cNvPr>
            <p:cNvPicPr>
              <a:picLocks/>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2343977" y="2414723"/>
              <a:ext cx="392574" cy="392574"/>
            </a:xfrm>
            <a:prstGeom prst="rect">
              <a:avLst/>
            </a:prstGeom>
          </p:spPr>
        </p:pic>
      </p:grpSp>
      <p:grpSp>
        <p:nvGrpSpPr>
          <p:cNvPr id="4" name="Group 3">
            <a:extLst>
              <a:ext uri="{FF2B5EF4-FFF2-40B4-BE49-F238E27FC236}">
                <a16:creationId xmlns:a16="http://schemas.microsoft.com/office/drawing/2014/main" id="{8D4E2956-CB12-4E22-909E-2A3105E5322C}"/>
              </a:ext>
            </a:extLst>
          </p:cNvPr>
          <p:cNvGrpSpPr/>
          <p:nvPr/>
        </p:nvGrpSpPr>
        <p:grpSpPr>
          <a:xfrm>
            <a:off x="3659724" y="2021953"/>
            <a:ext cx="1608547" cy="1040955"/>
            <a:chOff x="3889441" y="2743368"/>
            <a:chExt cx="1251308" cy="1040955"/>
          </a:xfrm>
        </p:grpSpPr>
        <p:grpSp>
          <p:nvGrpSpPr>
            <p:cNvPr id="50" name="Group 49">
              <a:extLst>
                <a:ext uri="{FF2B5EF4-FFF2-40B4-BE49-F238E27FC236}">
                  <a16:creationId xmlns:a16="http://schemas.microsoft.com/office/drawing/2014/main" id="{37D2C856-CEEA-4E1D-90E3-03FBED25FA72}"/>
                </a:ext>
              </a:extLst>
            </p:cNvPr>
            <p:cNvGrpSpPr/>
            <p:nvPr/>
          </p:nvGrpSpPr>
          <p:grpSpPr>
            <a:xfrm flipH="1">
              <a:off x="3889441" y="2865211"/>
              <a:ext cx="1251308" cy="919112"/>
              <a:chOff x="1470877" y="2854027"/>
              <a:chExt cx="1668411" cy="1225482"/>
            </a:xfrm>
          </p:grpSpPr>
          <p:sp>
            <p:nvSpPr>
              <p:cNvPr id="52" name="Arrow: Pentagon 51">
                <a:extLst>
                  <a:ext uri="{FF2B5EF4-FFF2-40B4-BE49-F238E27FC236}">
                    <a16:creationId xmlns:a16="http://schemas.microsoft.com/office/drawing/2014/main" id="{28BE3A88-39E9-4506-951E-AE8BD5A3380C}"/>
                  </a:ext>
                </a:extLst>
              </p:cNvPr>
              <p:cNvSpPr/>
              <p:nvPr/>
            </p:nvSpPr>
            <p:spPr>
              <a:xfrm flipH="1">
                <a:off x="1470877" y="3253100"/>
                <a:ext cx="1668411" cy="826409"/>
              </a:xfrm>
              <a:prstGeom prst="homePlate">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85800">
                  <a:defRPr/>
                </a:pPr>
                <a:r>
                  <a:rPr lang="en-GB" sz="1200" dirty="0">
                    <a:solidFill>
                      <a:prstClr val="white"/>
                    </a:solidFill>
                    <a:latin typeface="Arial Rounded MT Bold" panose="020F0704030504030204" pitchFamily="34" charset="0"/>
                  </a:rPr>
                  <a:t>Flexible and Capable</a:t>
                </a:r>
                <a:endParaRPr lang="en-AU" sz="1200" dirty="0">
                  <a:solidFill>
                    <a:prstClr val="white"/>
                  </a:solidFill>
                  <a:latin typeface="Arial Rounded MT Bold" panose="020F0704030504030204" pitchFamily="34" charset="0"/>
                </a:endParaRPr>
              </a:p>
            </p:txBody>
          </p:sp>
          <p:sp>
            <p:nvSpPr>
              <p:cNvPr id="53" name="Isosceles Triangle 52">
                <a:extLst>
                  <a:ext uri="{FF2B5EF4-FFF2-40B4-BE49-F238E27FC236}">
                    <a16:creationId xmlns:a16="http://schemas.microsoft.com/office/drawing/2014/main" id="{A37E7AB5-55AA-4F36-97E6-64CF3DC5B98B}"/>
                  </a:ext>
                </a:extLst>
              </p:cNvPr>
              <p:cNvSpPr/>
              <p:nvPr/>
            </p:nvSpPr>
            <p:spPr>
              <a:xfrm rot="5400000">
                <a:off x="2836022" y="2949835"/>
                <a:ext cx="399074" cy="207457"/>
              </a:xfrm>
              <a:prstGeom prst="triangle">
                <a:avLst>
                  <a:gd name="adj" fmla="val 100000"/>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85800">
                  <a:defRPr/>
                </a:pPr>
                <a:endParaRPr lang="en-AU" dirty="0">
                  <a:solidFill>
                    <a:prstClr val="white"/>
                  </a:solidFill>
                  <a:latin typeface="Arial Rounded MT Bold" panose="020F0704030504030204" pitchFamily="34" charset="0"/>
                </a:endParaRPr>
              </a:p>
            </p:txBody>
          </p:sp>
        </p:grpSp>
        <p:pic>
          <p:nvPicPr>
            <p:cNvPr id="78" name="Picture 77" descr="Alterations &amp; Tailoring outline">
              <a:extLst>
                <a:ext uri="{FF2B5EF4-FFF2-40B4-BE49-F238E27FC236}">
                  <a16:creationId xmlns:a16="http://schemas.microsoft.com/office/drawing/2014/main" id="{11AAE0EC-D143-41DF-92AF-806C44A63B17}"/>
                </a:ext>
              </a:extLst>
            </p:cNvPr>
            <p:cNvPicPr>
              <a:picLocks/>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4298057" y="2743368"/>
              <a:ext cx="334649" cy="334649"/>
            </a:xfrm>
            <a:prstGeom prst="rect">
              <a:avLst/>
            </a:prstGeom>
          </p:spPr>
        </p:pic>
      </p:grpSp>
      <p:grpSp>
        <p:nvGrpSpPr>
          <p:cNvPr id="5" name="Group 4">
            <a:extLst>
              <a:ext uri="{FF2B5EF4-FFF2-40B4-BE49-F238E27FC236}">
                <a16:creationId xmlns:a16="http://schemas.microsoft.com/office/drawing/2014/main" id="{DF7537D1-6650-4DA9-8CFA-D6B484FCAB01}"/>
              </a:ext>
            </a:extLst>
          </p:cNvPr>
          <p:cNvGrpSpPr/>
          <p:nvPr/>
        </p:nvGrpSpPr>
        <p:grpSpPr>
          <a:xfrm>
            <a:off x="5445783" y="1950562"/>
            <a:ext cx="1631372" cy="1109563"/>
            <a:chOff x="5691377" y="2930356"/>
            <a:chExt cx="1251308" cy="1109563"/>
          </a:xfrm>
        </p:grpSpPr>
        <p:grpSp>
          <p:nvGrpSpPr>
            <p:cNvPr id="44" name="Group 43">
              <a:extLst>
                <a:ext uri="{FF2B5EF4-FFF2-40B4-BE49-F238E27FC236}">
                  <a16:creationId xmlns:a16="http://schemas.microsoft.com/office/drawing/2014/main" id="{151C529C-9A28-4A3B-859D-1C5CBDCC7A95}"/>
                </a:ext>
              </a:extLst>
            </p:cNvPr>
            <p:cNvGrpSpPr/>
            <p:nvPr/>
          </p:nvGrpSpPr>
          <p:grpSpPr>
            <a:xfrm flipH="1">
              <a:off x="5691377" y="3120807"/>
              <a:ext cx="1251308" cy="919112"/>
              <a:chOff x="1470877" y="2854027"/>
              <a:chExt cx="1668411" cy="1225482"/>
            </a:xfrm>
          </p:grpSpPr>
          <p:sp>
            <p:nvSpPr>
              <p:cNvPr id="46" name="Arrow: Pentagon 45">
                <a:extLst>
                  <a:ext uri="{FF2B5EF4-FFF2-40B4-BE49-F238E27FC236}">
                    <a16:creationId xmlns:a16="http://schemas.microsoft.com/office/drawing/2014/main" id="{4B4E972F-2833-499A-BBF1-585AAD6A93D6}"/>
                  </a:ext>
                </a:extLst>
              </p:cNvPr>
              <p:cNvSpPr/>
              <p:nvPr/>
            </p:nvSpPr>
            <p:spPr>
              <a:xfrm flipH="1">
                <a:off x="1470877" y="3253100"/>
                <a:ext cx="1668411" cy="826409"/>
              </a:xfrm>
              <a:prstGeom prst="homePlate">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85800">
                  <a:defRPr/>
                </a:pPr>
                <a:r>
                  <a:rPr lang="en-GB" sz="1200" dirty="0">
                    <a:solidFill>
                      <a:prstClr val="white"/>
                    </a:solidFill>
                    <a:latin typeface="Arial Rounded MT Bold" panose="020F0704030504030204" pitchFamily="34" charset="0"/>
                  </a:rPr>
                  <a:t>Student-centred spaces</a:t>
                </a:r>
                <a:endParaRPr lang="en-AU" sz="1400" dirty="0">
                  <a:solidFill>
                    <a:prstClr val="white"/>
                  </a:solidFill>
                  <a:latin typeface="Arial Rounded MT Bold" panose="020F0704030504030204" pitchFamily="34" charset="0"/>
                </a:endParaRPr>
              </a:p>
            </p:txBody>
          </p:sp>
          <p:sp>
            <p:nvSpPr>
              <p:cNvPr id="47" name="Isosceles Triangle 46">
                <a:extLst>
                  <a:ext uri="{FF2B5EF4-FFF2-40B4-BE49-F238E27FC236}">
                    <a16:creationId xmlns:a16="http://schemas.microsoft.com/office/drawing/2014/main" id="{46229CD1-9A31-4C01-BF31-3ACA76760883}"/>
                  </a:ext>
                </a:extLst>
              </p:cNvPr>
              <p:cNvSpPr/>
              <p:nvPr/>
            </p:nvSpPr>
            <p:spPr>
              <a:xfrm rot="5400000">
                <a:off x="2836022" y="2949835"/>
                <a:ext cx="399074" cy="207457"/>
              </a:xfrm>
              <a:prstGeom prst="triangle">
                <a:avLst>
                  <a:gd name="adj" fmla="val 10000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85800">
                  <a:defRPr/>
                </a:pPr>
                <a:endParaRPr lang="en-AU" dirty="0">
                  <a:solidFill>
                    <a:prstClr val="white"/>
                  </a:solidFill>
                  <a:latin typeface="Arial Rounded MT Bold" panose="020F0704030504030204" pitchFamily="34" charset="0"/>
                </a:endParaRPr>
              </a:p>
            </p:txBody>
          </p:sp>
        </p:grpSp>
        <p:pic>
          <p:nvPicPr>
            <p:cNvPr id="79" name="Picture 78" descr="Artificial Intelligence outline">
              <a:extLst>
                <a:ext uri="{FF2B5EF4-FFF2-40B4-BE49-F238E27FC236}">
                  <a16:creationId xmlns:a16="http://schemas.microsoft.com/office/drawing/2014/main" id="{83E829BA-EA4E-438C-8103-50F98D589E61}"/>
                </a:ext>
              </a:extLst>
            </p:cNvPr>
            <p:cNvPicPr>
              <a:picLocks/>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6067472" y="2930356"/>
              <a:ext cx="409871" cy="409871"/>
            </a:xfrm>
            <a:prstGeom prst="rect">
              <a:avLst/>
            </a:prstGeom>
          </p:spPr>
        </p:pic>
      </p:grpSp>
      <p:grpSp>
        <p:nvGrpSpPr>
          <p:cNvPr id="6" name="Group 5">
            <a:extLst>
              <a:ext uri="{FF2B5EF4-FFF2-40B4-BE49-F238E27FC236}">
                <a16:creationId xmlns:a16="http://schemas.microsoft.com/office/drawing/2014/main" id="{ADFF7750-3E84-49DA-A0E3-425F5799AA5C}"/>
              </a:ext>
            </a:extLst>
          </p:cNvPr>
          <p:cNvGrpSpPr/>
          <p:nvPr/>
        </p:nvGrpSpPr>
        <p:grpSpPr>
          <a:xfrm>
            <a:off x="7246011" y="1900831"/>
            <a:ext cx="1621740" cy="1168071"/>
            <a:chOff x="7509232" y="3135291"/>
            <a:chExt cx="1251308" cy="1168071"/>
          </a:xfrm>
        </p:grpSpPr>
        <p:grpSp>
          <p:nvGrpSpPr>
            <p:cNvPr id="12" name="Group 11">
              <a:extLst>
                <a:ext uri="{FF2B5EF4-FFF2-40B4-BE49-F238E27FC236}">
                  <a16:creationId xmlns:a16="http://schemas.microsoft.com/office/drawing/2014/main" id="{B8975CB7-DD16-43A6-B73F-172D3F4C8CD7}"/>
                </a:ext>
              </a:extLst>
            </p:cNvPr>
            <p:cNvGrpSpPr/>
            <p:nvPr/>
          </p:nvGrpSpPr>
          <p:grpSpPr>
            <a:xfrm flipH="1">
              <a:off x="7509232" y="3384250"/>
              <a:ext cx="1251308" cy="919112"/>
              <a:chOff x="1470877" y="2854027"/>
              <a:chExt cx="1668411" cy="1225482"/>
            </a:xfrm>
          </p:grpSpPr>
          <p:sp>
            <p:nvSpPr>
              <p:cNvPr id="22" name="Arrow: Pentagon 21">
                <a:extLst>
                  <a:ext uri="{FF2B5EF4-FFF2-40B4-BE49-F238E27FC236}">
                    <a16:creationId xmlns:a16="http://schemas.microsoft.com/office/drawing/2014/main" id="{3C84A40D-4AC0-4F43-8BF9-0D4B70FAFE34}"/>
                  </a:ext>
                </a:extLst>
              </p:cNvPr>
              <p:cNvSpPr/>
              <p:nvPr/>
            </p:nvSpPr>
            <p:spPr>
              <a:xfrm flipH="1">
                <a:off x="1470877" y="3253100"/>
                <a:ext cx="1668411" cy="826409"/>
              </a:xfrm>
              <a:prstGeom prst="homePlate">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85800">
                  <a:defRPr/>
                </a:pPr>
                <a:r>
                  <a:rPr lang="en-GB" sz="1200" dirty="0">
                    <a:solidFill>
                      <a:prstClr val="white"/>
                    </a:solidFill>
                    <a:latin typeface="Arial Rounded MT Bold" panose="020F0704030504030204" pitchFamily="34" charset="0"/>
                  </a:rPr>
                  <a:t>Affordability</a:t>
                </a:r>
                <a:endParaRPr lang="en-AU" sz="1200" dirty="0">
                  <a:solidFill>
                    <a:prstClr val="white"/>
                  </a:solidFill>
                  <a:latin typeface="Arial Rounded MT Bold" panose="020F0704030504030204" pitchFamily="34" charset="0"/>
                </a:endParaRPr>
              </a:p>
            </p:txBody>
          </p:sp>
          <p:sp>
            <p:nvSpPr>
              <p:cNvPr id="23" name="Isosceles Triangle 22">
                <a:extLst>
                  <a:ext uri="{FF2B5EF4-FFF2-40B4-BE49-F238E27FC236}">
                    <a16:creationId xmlns:a16="http://schemas.microsoft.com/office/drawing/2014/main" id="{CDF460FB-0535-4012-88AF-3E916E96D173}"/>
                  </a:ext>
                </a:extLst>
              </p:cNvPr>
              <p:cNvSpPr/>
              <p:nvPr/>
            </p:nvSpPr>
            <p:spPr>
              <a:xfrm rot="5400000">
                <a:off x="2836022" y="2949835"/>
                <a:ext cx="399074" cy="207457"/>
              </a:xfrm>
              <a:prstGeom prst="triangle">
                <a:avLst>
                  <a:gd name="adj" fmla="val 100000"/>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685800">
                  <a:defRPr/>
                </a:pPr>
                <a:endParaRPr lang="en-AU" dirty="0">
                  <a:solidFill>
                    <a:prstClr val="white"/>
                  </a:solidFill>
                  <a:latin typeface="Arial Rounded MT Bold" panose="020F0704030504030204" pitchFamily="34" charset="0"/>
                </a:endParaRPr>
              </a:p>
            </p:txBody>
          </p:sp>
        </p:grpSp>
        <p:pic>
          <p:nvPicPr>
            <p:cNvPr id="81" name="Picture 80" descr="Safe outline">
              <a:extLst>
                <a:ext uri="{FF2B5EF4-FFF2-40B4-BE49-F238E27FC236}">
                  <a16:creationId xmlns:a16="http://schemas.microsoft.com/office/drawing/2014/main" id="{C11B17F1-A865-40EC-94AB-528B335861E4}"/>
                </a:ext>
              </a:extLst>
            </p:cNvPr>
            <p:cNvPicPr>
              <a:picLocks/>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7876449" y="3135291"/>
              <a:ext cx="502666" cy="502666"/>
            </a:xfrm>
            <a:prstGeom prst="rect">
              <a:avLst/>
            </a:prstGeom>
          </p:spPr>
        </p:pic>
      </p:grpSp>
      <p:sp>
        <p:nvSpPr>
          <p:cNvPr id="82" name="Rectangle 81">
            <a:extLst>
              <a:ext uri="{FF2B5EF4-FFF2-40B4-BE49-F238E27FC236}">
                <a16:creationId xmlns:a16="http://schemas.microsoft.com/office/drawing/2014/main" id="{577C4ADA-EB15-471E-A140-A45E1A49D678}"/>
              </a:ext>
            </a:extLst>
          </p:cNvPr>
          <p:cNvSpPr/>
          <p:nvPr/>
        </p:nvSpPr>
        <p:spPr>
          <a:xfrm>
            <a:off x="806745" y="1194721"/>
            <a:ext cx="7926536" cy="553998"/>
          </a:xfrm>
          <a:prstGeom prst="rect">
            <a:avLst/>
          </a:prstGeom>
        </p:spPr>
        <p:txBody>
          <a:bodyPr wrap="square">
            <a:spAutoFit/>
          </a:bodyPr>
          <a:lstStyle/>
          <a:p>
            <a:pPr defTabSz="914103">
              <a:defRPr/>
            </a:pPr>
            <a:r>
              <a:rPr lang="en-AU" sz="1500" dirty="0">
                <a:solidFill>
                  <a:prstClr val="white"/>
                </a:solidFill>
                <a:latin typeface="Arial"/>
              </a:rPr>
              <a:t>Key themes within Te Rautaki T</a:t>
            </a:r>
            <a:r>
              <a:rPr lang="en-NZ" sz="1500" dirty="0">
                <a:solidFill>
                  <a:prstClr val="white"/>
                </a:solidFill>
                <a:latin typeface="Arial"/>
              </a:rPr>
              <a:t>ūāpapa</a:t>
            </a:r>
            <a:r>
              <a:rPr lang="en-AU" sz="1500" dirty="0">
                <a:solidFill>
                  <a:prstClr val="white"/>
                </a:solidFill>
                <a:latin typeface="Arial"/>
              </a:rPr>
              <a:t>, in alignment with Taumata Teitei</a:t>
            </a:r>
          </a:p>
          <a:p>
            <a:pPr defTabSz="914103">
              <a:defRPr/>
            </a:pPr>
            <a:endParaRPr lang="en-AU" sz="1500" dirty="0">
              <a:solidFill>
                <a:prstClr val="white"/>
              </a:solidFill>
              <a:latin typeface="Arial"/>
            </a:endParaRPr>
          </a:p>
        </p:txBody>
      </p:sp>
      <p:cxnSp>
        <p:nvCxnSpPr>
          <p:cNvPr id="84" name="Straight Connector 83">
            <a:extLst>
              <a:ext uri="{FF2B5EF4-FFF2-40B4-BE49-F238E27FC236}">
                <a16:creationId xmlns:a16="http://schemas.microsoft.com/office/drawing/2014/main" id="{F6FD0523-8C23-4BD7-A1F8-381C6B9C90B6}"/>
              </a:ext>
            </a:extLst>
          </p:cNvPr>
          <p:cNvCxnSpPr/>
          <p:nvPr/>
        </p:nvCxnSpPr>
        <p:spPr>
          <a:xfrm>
            <a:off x="800242" y="1098059"/>
            <a:ext cx="0" cy="507665"/>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43" name="Title 3">
            <a:extLst>
              <a:ext uri="{FF2B5EF4-FFF2-40B4-BE49-F238E27FC236}">
                <a16:creationId xmlns:a16="http://schemas.microsoft.com/office/drawing/2014/main" id="{8B65F09B-2D42-4310-8021-EDAA459DC4B6}"/>
              </a:ext>
            </a:extLst>
          </p:cNvPr>
          <p:cNvSpPr txBox="1">
            <a:spLocks/>
          </p:cNvSpPr>
          <p:nvPr/>
        </p:nvSpPr>
        <p:spPr>
          <a:xfrm>
            <a:off x="195943" y="172282"/>
            <a:ext cx="7552865" cy="717593"/>
          </a:xfrm>
          <a:prstGeom prst="rect">
            <a:avLst/>
          </a:prstGeom>
        </p:spPr>
        <p:txBody>
          <a:bodyPr/>
          <a:lstStyle>
            <a:lvl1pPr algn="ctr" defTabSz="457209" rtl="0" eaLnBrk="1" latinLnBrk="0" hangingPunct="1">
              <a:spcBef>
                <a:spcPct val="0"/>
              </a:spcBef>
              <a:buNone/>
              <a:defRPr sz="4400" kern="1200">
                <a:solidFill>
                  <a:schemeClr val="tx1"/>
                </a:solidFill>
                <a:latin typeface="+mj-lt"/>
                <a:ea typeface="+mj-ea"/>
                <a:cs typeface="+mj-cs"/>
              </a:defRPr>
            </a:lvl1pPr>
          </a:lstStyle>
          <a:p>
            <a:pPr algn="l"/>
            <a:r>
              <a:rPr lang="en-NZ" sz="2800" b="1" dirty="0">
                <a:solidFill>
                  <a:schemeClr val="bg1"/>
                </a:solidFill>
                <a:latin typeface="Verdana" panose="020B0604030504040204" pitchFamily="34" charset="0"/>
                <a:ea typeface="Verdana" panose="020B0604030504040204" pitchFamily="34" charset="0"/>
              </a:rPr>
              <a:t>Key Themes of Te Rautaki Tūāpapa</a:t>
            </a:r>
          </a:p>
        </p:txBody>
      </p:sp>
      <p:sp>
        <p:nvSpPr>
          <p:cNvPr id="7" name="Rectangle 6">
            <a:extLst>
              <a:ext uri="{FF2B5EF4-FFF2-40B4-BE49-F238E27FC236}">
                <a16:creationId xmlns:a16="http://schemas.microsoft.com/office/drawing/2014/main" id="{F138EA88-3AC8-409B-AF6E-8489EEBCE5A5}"/>
              </a:ext>
            </a:extLst>
          </p:cNvPr>
          <p:cNvSpPr/>
          <p:nvPr/>
        </p:nvSpPr>
        <p:spPr>
          <a:xfrm>
            <a:off x="-1898" y="1916034"/>
            <a:ext cx="9145898" cy="3986830"/>
          </a:xfrm>
          <a:prstGeom prst="rect">
            <a:avLst/>
          </a:prstGeom>
          <a:noFill/>
          <a:ln w="381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NZ" dirty="0"/>
          </a:p>
        </p:txBody>
      </p:sp>
    </p:spTree>
    <p:extLst>
      <p:ext uri="{BB962C8B-B14F-4D97-AF65-F5344CB8AC3E}">
        <p14:creationId xmlns:p14="http://schemas.microsoft.com/office/powerpoint/2010/main" val="35138916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a:extLst>
              <a:ext uri="{FF2B5EF4-FFF2-40B4-BE49-F238E27FC236}">
                <a16:creationId xmlns:a16="http://schemas.microsoft.com/office/drawing/2014/main" id="{C33503B8-31DD-47E3-BEBA-37C50805A335}"/>
              </a:ext>
            </a:extLst>
          </p:cNvPr>
          <p:cNvSpPr>
            <a:spLocks noGrp="1"/>
          </p:cNvSpPr>
          <p:nvPr>
            <p:ph type="body" sz="quarter" idx="10"/>
          </p:nvPr>
        </p:nvSpPr>
        <p:spPr>
          <a:xfrm>
            <a:off x="413914" y="1084034"/>
            <a:ext cx="8027987" cy="3179763"/>
          </a:xfrm>
        </p:spPr>
        <p:txBody>
          <a:bodyPr>
            <a:normAutofit/>
          </a:bodyPr>
          <a:lstStyle/>
          <a:p>
            <a:endParaRPr lang="en-NZ" sz="1800" dirty="0"/>
          </a:p>
          <a:p>
            <a:endParaRPr lang="en-NZ" sz="1800" dirty="0"/>
          </a:p>
          <a:p>
            <a:endParaRPr lang="en-NZ" sz="1800" dirty="0"/>
          </a:p>
        </p:txBody>
      </p:sp>
      <p:sp>
        <p:nvSpPr>
          <p:cNvPr id="2" name="Title 1">
            <a:extLst>
              <a:ext uri="{FF2B5EF4-FFF2-40B4-BE49-F238E27FC236}">
                <a16:creationId xmlns:a16="http://schemas.microsoft.com/office/drawing/2014/main" id="{D2AF2A5A-65A4-4751-B3CF-FFE0F607C15E}"/>
              </a:ext>
            </a:extLst>
          </p:cNvPr>
          <p:cNvSpPr>
            <a:spLocks noGrp="1"/>
          </p:cNvSpPr>
          <p:nvPr>
            <p:ph type="title" idx="4294967295"/>
          </p:nvPr>
        </p:nvSpPr>
        <p:spPr>
          <a:xfrm>
            <a:off x="-617556" y="317632"/>
            <a:ext cx="7886700" cy="479425"/>
          </a:xfrm>
        </p:spPr>
        <p:txBody>
          <a:bodyPr>
            <a:noAutofit/>
          </a:bodyPr>
          <a:lstStyle/>
          <a:p>
            <a:r>
              <a:rPr lang="en-NZ" sz="2400" b="1" dirty="0">
                <a:solidFill>
                  <a:schemeClr val="bg1"/>
                </a:solidFill>
                <a:latin typeface="Verdana" panose="020B0604030504040204" pitchFamily="34" charset="0"/>
                <a:ea typeface="Verdana" panose="020B0604030504040204" pitchFamily="34" charset="0"/>
              </a:rPr>
              <a:t>Estate Strategy Design Principles</a:t>
            </a:r>
          </a:p>
        </p:txBody>
      </p:sp>
      <p:sp>
        <p:nvSpPr>
          <p:cNvPr id="3" name="Rectangle 2">
            <a:extLst>
              <a:ext uri="{FF2B5EF4-FFF2-40B4-BE49-F238E27FC236}">
                <a16:creationId xmlns:a16="http://schemas.microsoft.com/office/drawing/2014/main" id="{61C1D92B-2289-4AF4-AC76-7110EEBC9F4B}"/>
              </a:ext>
            </a:extLst>
          </p:cNvPr>
          <p:cNvSpPr/>
          <p:nvPr/>
        </p:nvSpPr>
        <p:spPr>
          <a:xfrm>
            <a:off x="413914" y="1178564"/>
            <a:ext cx="8809348" cy="5262979"/>
          </a:xfrm>
          <a:prstGeom prst="rect">
            <a:avLst/>
          </a:prstGeom>
        </p:spPr>
        <p:txBody>
          <a:bodyPr wrap="square">
            <a:spAutoFit/>
          </a:bodyPr>
          <a:lstStyle/>
          <a:p>
            <a:r>
              <a:rPr lang="en-NZ" b="1" dirty="0">
                <a:solidFill>
                  <a:schemeClr val="bg1"/>
                </a:solidFill>
              </a:rPr>
              <a:t>Distinctive Sense of Place</a:t>
            </a:r>
            <a:endParaRPr lang="en-NZ" dirty="0">
              <a:solidFill>
                <a:schemeClr val="bg1"/>
              </a:solidFill>
            </a:endParaRPr>
          </a:p>
          <a:p>
            <a:pPr marL="285750" indent="-285750">
              <a:buFont typeface="Arial" panose="020B0604020202020204" pitchFamily="34" charset="0"/>
              <a:buChar char="•"/>
            </a:pPr>
            <a:r>
              <a:rPr lang="en-US" sz="1400" dirty="0">
                <a:solidFill>
                  <a:schemeClr val="bg1"/>
                </a:solidFill>
              </a:rPr>
              <a:t>Design with reference to Te Aranga Māori design principles </a:t>
            </a:r>
          </a:p>
          <a:p>
            <a:pPr marL="285750" indent="-285750">
              <a:buFont typeface="Arial" panose="020B0604020202020204" pitchFamily="34" charset="0"/>
              <a:buChar char="•"/>
            </a:pPr>
            <a:r>
              <a:rPr lang="en-US" sz="1400" dirty="0">
                <a:solidFill>
                  <a:schemeClr val="bg1"/>
                </a:solidFill>
              </a:rPr>
              <a:t>Showcase our distinctiveness and celebrate our place in the world </a:t>
            </a:r>
          </a:p>
          <a:p>
            <a:pPr marL="285750" indent="-285750">
              <a:buFont typeface="Arial" panose="020B0604020202020204" pitchFamily="34" charset="0"/>
              <a:buChar char="•"/>
            </a:pPr>
            <a:r>
              <a:rPr lang="en-US" sz="1400" dirty="0">
                <a:solidFill>
                  <a:schemeClr val="bg1"/>
                </a:solidFill>
              </a:rPr>
              <a:t>Respects our history and Māori heritage </a:t>
            </a:r>
          </a:p>
          <a:p>
            <a:endParaRPr lang="en-NZ" sz="1600" dirty="0">
              <a:solidFill>
                <a:schemeClr val="bg1"/>
              </a:solidFill>
            </a:endParaRPr>
          </a:p>
          <a:p>
            <a:r>
              <a:rPr lang="en-NZ" b="1" dirty="0">
                <a:solidFill>
                  <a:schemeClr val="bg1"/>
                </a:solidFill>
              </a:rPr>
              <a:t>Sustainable</a:t>
            </a:r>
            <a:r>
              <a:rPr lang="en-NZ" sz="1600" b="1" dirty="0">
                <a:solidFill>
                  <a:schemeClr val="bg1"/>
                </a:solidFill>
              </a:rPr>
              <a:t> </a:t>
            </a:r>
            <a:endParaRPr lang="en-NZ" sz="1600" dirty="0">
              <a:solidFill>
                <a:schemeClr val="bg1"/>
              </a:solidFill>
            </a:endParaRPr>
          </a:p>
          <a:p>
            <a:pPr marL="285750" indent="-285750">
              <a:buFont typeface="Arial" panose="020B0604020202020204" pitchFamily="34" charset="0"/>
              <a:buChar char="•"/>
            </a:pPr>
            <a:r>
              <a:rPr lang="en-US" sz="1400" dirty="0">
                <a:solidFill>
                  <a:schemeClr val="bg1"/>
                </a:solidFill>
              </a:rPr>
              <a:t>Facilitates our University Sustainability Strategy </a:t>
            </a:r>
          </a:p>
          <a:p>
            <a:pPr marL="285750" indent="-285750">
              <a:buFont typeface="Arial" panose="020B0604020202020204" pitchFamily="34" charset="0"/>
              <a:buChar char="•"/>
            </a:pPr>
            <a:r>
              <a:rPr lang="en-US" sz="1400" dirty="0">
                <a:solidFill>
                  <a:schemeClr val="bg1"/>
                </a:solidFill>
              </a:rPr>
              <a:t>Facilitates and delivers our net-zero carbon target </a:t>
            </a:r>
          </a:p>
          <a:p>
            <a:pPr marL="285750" indent="-285750">
              <a:buFont typeface="Arial" panose="020B0604020202020204" pitchFamily="34" charset="0"/>
              <a:buChar char="•"/>
            </a:pPr>
            <a:r>
              <a:rPr lang="en-US" sz="1400" dirty="0">
                <a:solidFill>
                  <a:schemeClr val="bg1"/>
                </a:solidFill>
              </a:rPr>
              <a:t>Factor environmental sustainability, whole-life costing, and lifetime carbon in investment decisions </a:t>
            </a:r>
          </a:p>
          <a:p>
            <a:pPr marL="285750" indent="-285750">
              <a:buFont typeface="Arial" panose="020B0604020202020204" pitchFamily="34" charset="0"/>
              <a:buChar char="•"/>
            </a:pPr>
            <a:r>
              <a:rPr lang="en-US" sz="1400" dirty="0">
                <a:solidFill>
                  <a:schemeClr val="bg1"/>
                </a:solidFill>
              </a:rPr>
              <a:t>Meet the highest standards of efficiency for energy and utility use </a:t>
            </a:r>
          </a:p>
          <a:p>
            <a:endParaRPr lang="en-NZ" dirty="0">
              <a:solidFill>
                <a:schemeClr val="bg1"/>
              </a:solidFill>
            </a:endParaRPr>
          </a:p>
          <a:p>
            <a:r>
              <a:rPr lang="en-NZ" b="1" dirty="0">
                <a:solidFill>
                  <a:schemeClr val="bg1"/>
                </a:solidFill>
              </a:rPr>
              <a:t>Effective and Efficient </a:t>
            </a:r>
            <a:endParaRPr lang="en-NZ" dirty="0">
              <a:solidFill>
                <a:schemeClr val="bg1"/>
              </a:solidFill>
            </a:endParaRPr>
          </a:p>
          <a:p>
            <a:pPr marL="285750" indent="-285750">
              <a:buFont typeface="Arial" panose="020B0604020202020204" pitchFamily="34" charset="0"/>
              <a:buChar char="•"/>
            </a:pPr>
            <a:r>
              <a:rPr lang="en-US" sz="1400" dirty="0">
                <a:solidFill>
                  <a:schemeClr val="bg1"/>
                </a:solidFill>
              </a:rPr>
              <a:t>Deliver high quality and long-term solutions that will stand the test of time </a:t>
            </a:r>
          </a:p>
          <a:p>
            <a:pPr marL="285750" indent="-285750">
              <a:buFont typeface="Arial" panose="020B0604020202020204" pitchFamily="34" charset="0"/>
              <a:buChar char="•"/>
            </a:pPr>
            <a:r>
              <a:rPr lang="en-US" sz="1400" dirty="0">
                <a:solidFill>
                  <a:schemeClr val="bg1"/>
                </a:solidFill>
              </a:rPr>
              <a:t>Leverage our estate to support Taumata Teitei </a:t>
            </a:r>
          </a:p>
          <a:p>
            <a:pPr marL="285750" indent="-285750">
              <a:buFont typeface="Arial" panose="020B0604020202020204" pitchFamily="34" charset="0"/>
              <a:buChar char="•"/>
            </a:pPr>
            <a:r>
              <a:rPr lang="en-US" sz="1400" dirty="0">
                <a:solidFill>
                  <a:schemeClr val="bg1"/>
                </a:solidFill>
              </a:rPr>
              <a:t>Deliver flexible, capable, and rightsized spaces </a:t>
            </a:r>
          </a:p>
          <a:p>
            <a:pPr marL="285750" indent="-285750">
              <a:buFont typeface="Arial" panose="020B0604020202020204" pitchFamily="34" charset="0"/>
              <a:buChar char="•"/>
            </a:pPr>
            <a:r>
              <a:rPr lang="en-US" sz="1400" dirty="0">
                <a:solidFill>
                  <a:schemeClr val="bg1"/>
                </a:solidFill>
              </a:rPr>
              <a:t>Reflect new ways of working and the new curriculum, facilitating efficient and sustainable space utilisation within a space management policy and new space management standards </a:t>
            </a:r>
          </a:p>
          <a:p>
            <a:pPr marL="285750" indent="-285750">
              <a:buFont typeface="Arial" panose="020B0604020202020204" pitchFamily="34" charset="0"/>
              <a:buChar char="•"/>
            </a:pPr>
            <a:r>
              <a:rPr lang="en-US" sz="1400" dirty="0">
                <a:solidFill>
                  <a:schemeClr val="bg1"/>
                </a:solidFill>
              </a:rPr>
              <a:t>Plan holistically and join up sources of funding to deliver the most cost-effective solutions on a life-cycle basis </a:t>
            </a:r>
          </a:p>
          <a:p>
            <a:pPr marL="285750" indent="-285750">
              <a:buFont typeface="Arial" panose="020B0604020202020204" pitchFamily="34" charset="0"/>
              <a:buChar char="•"/>
            </a:pPr>
            <a:r>
              <a:rPr lang="en-US" sz="1400" dirty="0">
                <a:solidFill>
                  <a:schemeClr val="bg1"/>
                </a:solidFill>
              </a:rPr>
              <a:t>Scrutinise all estate investment decisions through business case review, implementing whole-life costing and carbon evaluation of projects </a:t>
            </a:r>
          </a:p>
          <a:p>
            <a:pPr marL="285750" indent="-285750">
              <a:buFont typeface="Arial" panose="020B0604020202020204" pitchFamily="34" charset="0"/>
              <a:buChar char="•"/>
            </a:pPr>
            <a:r>
              <a:rPr lang="en-US" sz="1400" dirty="0">
                <a:solidFill>
                  <a:schemeClr val="bg1"/>
                </a:solidFill>
              </a:rPr>
              <a:t>Exit poor quality space and consolidate into our owned estate </a:t>
            </a:r>
          </a:p>
          <a:p>
            <a:endParaRPr lang="en-NZ" sz="1200" dirty="0">
              <a:solidFill>
                <a:schemeClr val="bg1"/>
              </a:solidFill>
            </a:endParaRPr>
          </a:p>
          <a:p>
            <a:endParaRPr lang="en-US" sz="1200" dirty="0">
              <a:solidFill>
                <a:schemeClr val="bg1"/>
              </a:solidFill>
            </a:endParaRPr>
          </a:p>
        </p:txBody>
      </p:sp>
    </p:spTree>
    <p:extLst>
      <p:ext uri="{BB962C8B-B14F-4D97-AF65-F5344CB8AC3E}">
        <p14:creationId xmlns:p14="http://schemas.microsoft.com/office/powerpoint/2010/main" val="32429791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a:extLst>
              <a:ext uri="{FF2B5EF4-FFF2-40B4-BE49-F238E27FC236}">
                <a16:creationId xmlns:a16="http://schemas.microsoft.com/office/drawing/2014/main" id="{C33503B8-31DD-47E3-BEBA-37C50805A335}"/>
              </a:ext>
            </a:extLst>
          </p:cNvPr>
          <p:cNvSpPr>
            <a:spLocks noGrp="1"/>
          </p:cNvSpPr>
          <p:nvPr>
            <p:ph type="body" sz="quarter" idx="10"/>
          </p:nvPr>
        </p:nvSpPr>
        <p:spPr>
          <a:xfrm>
            <a:off x="413914" y="1084034"/>
            <a:ext cx="8027987" cy="3179763"/>
          </a:xfrm>
        </p:spPr>
        <p:txBody>
          <a:bodyPr>
            <a:normAutofit/>
          </a:bodyPr>
          <a:lstStyle/>
          <a:p>
            <a:endParaRPr lang="en-NZ" sz="1800" dirty="0"/>
          </a:p>
          <a:p>
            <a:endParaRPr lang="en-NZ" sz="1800" dirty="0"/>
          </a:p>
          <a:p>
            <a:endParaRPr lang="en-NZ" sz="1800" dirty="0"/>
          </a:p>
        </p:txBody>
      </p:sp>
      <p:sp>
        <p:nvSpPr>
          <p:cNvPr id="2" name="Title 1">
            <a:extLst>
              <a:ext uri="{FF2B5EF4-FFF2-40B4-BE49-F238E27FC236}">
                <a16:creationId xmlns:a16="http://schemas.microsoft.com/office/drawing/2014/main" id="{D2AF2A5A-65A4-4751-B3CF-FFE0F607C15E}"/>
              </a:ext>
            </a:extLst>
          </p:cNvPr>
          <p:cNvSpPr>
            <a:spLocks noGrp="1"/>
          </p:cNvSpPr>
          <p:nvPr>
            <p:ph type="title" idx="4294967295"/>
          </p:nvPr>
        </p:nvSpPr>
        <p:spPr>
          <a:xfrm>
            <a:off x="-624576" y="193283"/>
            <a:ext cx="7886700" cy="479425"/>
          </a:xfrm>
        </p:spPr>
        <p:txBody>
          <a:bodyPr>
            <a:noAutofit/>
          </a:bodyPr>
          <a:lstStyle/>
          <a:p>
            <a:r>
              <a:rPr lang="en-NZ" sz="2400" b="1" dirty="0">
                <a:solidFill>
                  <a:schemeClr val="bg1"/>
                </a:solidFill>
                <a:latin typeface="Verdana" panose="020B0604030504040204" pitchFamily="34" charset="0"/>
                <a:ea typeface="Verdana" panose="020B0604030504040204" pitchFamily="34" charset="0"/>
              </a:rPr>
              <a:t>Estate Strategy Design Principles</a:t>
            </a:r>
          </a:p>
        </p:txBody>
      </p:sp>
      <p:sp>
        <p:nvSpPr>
          <p:cNvPr id="3" name="Rectangle 2">
            <a:extLst>
              <a:ext uri="{FF2B5EF4-FFF2-40B4-BE49-F238E27FC236}">
                <a16:creationId xmlns:a16="http://schemas.microsoft.com/office/drawing/2014/main" id="{61C1D92B-2289-4AF4-AC76-7110EEBC9F4B}"/>
              </a:ext>
            </a:extLst>
          </p:cNvPr>
          <p:cNvSpPr/>
          <p:nvPr/>
        </p:nvSpPr>
        <p:spPr>
          <a:xfrm>
            <a:off x="413914" y="969625"/>
            <a:ext cx="7612144" cy="4555093"/>
          </a:xfrm>
          <a:prstGeom prst="rect">
            <a:avLst/>
          </a:prstGeom>
        </p:spPr>
        <p:txBody>
          <a:bodyPr wrap="square">
            <a:spAutoFit/>
          </a:bodyPr>
          <a:lstStyle/>
          <a:p>
            <a:endParaRPr lang="en-NZ" sz="1200" dirty="0">
              <a:solidFill>
                <a:schemeClr val="bg1"/>
              </a:solidFill>
            </a:endParaRPr>
          </a:p>
          <a:p>
            <a:r>
              <a:rPr lang="en-NZ" b="1" dirty="0">
                <a:solidFill>
                  <a:schemeClr val="bg1"/>
                </a:solidFill>
              </a:rPr>
              <a:t>Equitable </a:t>
            </a:r>
            <a:endParaRPr lang="en-NZ" dirty="0">
              <a:solidFill>
                <a:schemeClr val="bg1"/>
              </a:solidFill>
            </a:endParaRPr>
          </a:p>
          <a:p>
            <a:pPr marL="285750" indent="-285750">
              <a:buFont typeface="Arial" panose="020B0604020202020204" pitchFamily="34" charset="0"/>
              <a:buChar char="•"/>
            </a:pPr>
            <a:r>
              <a:rPr lang="en-US" sz="1400" dirty="0">
                <a:solidFill>
                  <a:schemeClr val="bg1"/>
                </a:solidFill>
              </a:rPr>
              <a:t>Ensure spaces are accessible and enabling for all </a:t>
            </a:r>
          </a:p>
          <a:p>
            <a:pPr marL="285750" indent="-285750">
              <a:buFont typeface="Arial" panose="020B0604020202020204" pitchFamily="34" charset="0"/>
              <a:buChar char="•"/>
            </a:pPr>
            <a:r>
              <a:rPr lang="en-NZ" sz="1400" dirty="0">
                <a:solidFill>
                  <a:schemeClr val="bg1"/>
                </a:solidFill>
              </a:rPr>
              <a:t>Adopt universal design principles </a:t>
            </a:r>
          </a:p>
          <a:p>
            <a:pPr marL="285750" indent="-285750">
              <a:buFont typeface="Arial" panose="020B0604020202020204" pitchFamily="34" charset="0"/>
              <a:buChar char="•"/>
            </a:pPr>
            <a:r>
              <a:rPr lang="en-US" sz="1400" dirty="0">
                <a:solidFill>
                  <a:schemeClr val="bg1"/>
                </a:solidFill>
              </a:rPr>
              <a:t>Supports the delivery of the Disability Action Plan </a:t>
            </a:r>
          </a:p>
          <a:p>
            <a:pPr marL="285750" indent="-285750">
              <a:buFont typeface="Arial" panose="020B0604020202020204" pitchFamily="34" charset="0"/>
              <a:buChar char="•"/>
            </a:pPr>
            <a:r>
              <a:rPr lang="en-US" sz="1400" dirty="0">
                <a:solidFill>
                  <a:schemeClr val="bg1"/>
                </a:solidFill>
              </a:rPr>
              <a:t>Support all our communities through collaborative design and engagement </a:t>
            </a:r>
          </a:p>
          <a:p>
            <a:pPr marL="285750" indent="-285750">
              <a:buFont typeface="Arial" panose="020B0604020202020204" pitchFamily="34" charset="0"/>
              <a:buChar char="•"/>
            </a:pPr>
            <a:r>
              <a:rPr lang="en-US" sz="1400" dirty="0">
                <a:solidFill>
                  <a:schemeClr val="bg1"/>
                </a:solidFill>
              </a:rPr>
              <a:t>Recognise and support the differences in our communities </a:t>
            </a:r>
          </a:p>
          <a:p>
            <a:pPr marL="285750" indent="-285750">
              <a:buFont typeface="Arial" panose="020B0604020202020204" pitchFamily="34" charset="0"/>
              <a:buChar char="•"/>
            </a:pPr>
            <a:r>
              <a:rPr lang="en-US" sz="1400" dirty="0">
                <a:solidFill>
                  <a:schemeClr val="bg1"/>
                </a:solidFill>
              </a:rPr>
              <a:t>Create effective and pleasant work environments that all staff enjoy </a:t>
            </a:r>
          </a:p>
          <a:p>
            <a:endParaRPr lang="en-NZ" sz="1400" dirty="0">
              <a:solidFill>
                <a:schemeClr val="bg1"/>
              </a:solidFill>
            </a:endParaRPr>
          </a:p>
          <a:p>
            <a:r>
              <a:rPr lang="en-NZ" b="1" dirty="0">
                <a:solidFill>
                  <a:schemeClr val="bg1"/>
                </a:solidFill>
              </a:rPr>
              <a:t>Student First </a:t>
            </a:r>
            <a:endParaRPr lang="en-NZ" dirty="0">
              <a:solidFill>
                <a:schemeClr val="bg1"/>
              </a:solidFill>
            </a:endParaRPr>
          </a:p>
          <a:p>
            <a:pPr marL="285750" indent="-285750">
              <a:buFont typeface="Arial" panose="020B0604020202020204" pitchFamily="34" charset="0"/>
              <a:buChar char="•"/>
            </a:pPr>
            <a:r>
              <a:rPr lang="en-US" sz="1400" dirty="0">
                <a:solidFill>
                  <a:schemeClr val="bg1"/>
                </a:solidFill>
              </a:rPr>
              <a:t>Adopt a student first approach to the provision of services and facilities </a:t>
            </a:r>
          </a:p>
          <a:p>
            <a:pPr marL="285750" indent="-285750">
              <a:buFont typeface="Arial" panose="020B0604020202020204" pitchFamily="34" charset="0"/>
              <a:buChar char="•"/>
            </a:pPr>
            <a:r>
              <a:rPr lang="en-US" sz="1400" dirty="0">
                <a:solidFill>
                  <a:schemeClr val="bg1"/>
                </a:solidFill>
              </a:rPr>
              <a:t>Ensure that the estate supports an excellent student experience </a:t>
            </a:r>
          </a:p>
          <a:p>
            <a:pPr marL="285750" indent="-285750">
              <a:buFont typeface="Arial" panose="020B0604020202020204" pitchFamily="34" charset="0"/>
              <a:buChar char="•"/>
            </a:pPr>
            <a:r>
              <a:rPr lang="en-US" sz="1400" dirty="0">
                <a:solidFill>
                  <a:schemeClr val="bg1"/>
                </a:solidFill>
              </a:rPr>
              <a:t>Provide excellent teaching and learning spaces that are inspiring places to study </a:t>
            </a:r>
          </a:p>
          <a:p>
            <a:pPr marL="285750" indent="-285750">
              <a:buFont typeface="Arial" panose="020B0604020202020204" pitchFamily="34" charset="0"/>
              <a:buChar char="•"/>
            </a:pPr>
            <a:r>
              <a:rPr lang="en-US" sz="1400" dirty="0">
                <a:solidFill>
                  <a:schemeClr val="bg1"/>
                </a:solidFill>
              </a:rPr>
              <a:t>Enables excellent student support and pastoral care </a:t>
            </a:r>
          </a:p>
          <a:p>
            <a:endParaRPr lang="en-NZ" sz="1400" dirty="0">
              <a:solidFill>
                <a:schemeClr val="bg1"/>
              </a:solidFill>
            </a:endParaRPr>
          </a:p>
          <a:p>
            <a:r>
              <a:rPr lang="en-NZ" b="1" dirty="0">
                <a:solidFill>
                  <a:schemeClr val="bg1"/>
                </a:solidFill>
              </a:rPr>
              <a:t>Responsible and Adaptable </a:t>
            </a:r>
            <a:endParaRPr lang="en-NZ" dirty="0">
              <a:solidFill>
                <a:schemeClr val="bg1"/>
              </a:solidFill>
            </a:endParaRPr>
          </a:p>
          <a:p>
            <a:pPr marL="285750" indent="-285750">
              <a:buFont typeface="Arial" panose="020B0604020202020204" pitchFamily="34" charset="0"/>
              <a:buChar char="•"/>
            </a:pPr>
            <a:r>
              <a:rPr lang="en-US" sz="1400" dirty="0">
                <a:solidFill>
                  <a:schemeClr val="bg1"/>
                </a:solidFill>
              </a:rPr>
              <a:t>Create long-life buildings that are flexible and adaptable in the long term </a:t>
            </a:r>
          </a:p>
          <a:p>
            <a:pPr marL="285750" indent="-285750">
              <a:buFont typeface="Arial" panose="020B0604020202020204" pitchFamily="34" charset="0"/>
              <a:buChar char="•"/>
            </a:pPr>
            <a:r>
              <a:rPr lang="en-US" sz="1400" dirty="0">
                <a:solidFill>
                  <a:schemeClr val="bg1"/>
                </a:solidFill>
              </a:rPr>
              <a:t>Deliver cost-effective solutions with long-term benefits </a:t>
            </a:r>
          </a:p>
          <a:p>
            <a:pPr marL="285750" indent="-285750">
              <a:buFont typeface="Arial" panose="020B0604020202020204" pitchFamily="34" charset="0"/>
              <a:buChar char="•"/>
            </a:pPr>
            <a:r>
              <a:rPr lang="en-US" sz="1400" dirty="0">
                <a:solidFill>
                  <a:schemeClr val="bg1"/>
                </a:solidFill>
              </a:rPr>
              <a:t>Minimise disruption through holistic planning </a:t>
            </a:r>
          </a:p>
          <a:p>
            <a:pPr marL="285750" indent="-285750">
              <a:buFont typeface="Arial" panose="020B0604020202020204" pitchFamily="34" charset="0"/>
              <a:buChar char="•"/>
            </a:pPr>
            <a:r>
              <a:rPr lang="en-US" sz="1400" dirty="0">
                <a:solidFill>
                  <a:schemeClr val="bg1"/>
                </a:solidFill>
              </a:rPr>
              <a:t>Maximise the use and value of land assets </a:t>
            </a:r>
          </a:p>
        </p:txBody>
      </p:sp>
    </p:spTree>
    <p:extLst>
      <p:ext uri="{BB962C8B-B14F-4D97-AF65-F5344CB8AC3E}">
        <p14:creationId xmlns:p14="http://schemas.microsoft.com/office/powerpoint/2010/main" val="18652634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a:extLst>
              <a:ext uri="{FF2B5EF4-FFF2-40B4-BE49-F238E27FC236}">
                <a16:creationId xmlns:a16="http://schemas.microsoft.com/office/drawing/2014/main" id="{C33503B8-31DD-47E3-BEBA-37C50805A335}"/>
              </a:ext>
            </a:extLst>
          </p:cNvPr>
          <p:cNvSpPr>
            <a:spLocks noGrp="1"/>
          </p:cNvSpPr>
          <p:nvPr>
            <p:ph type="body" sz="quarter" idx="10"/>
          </p:nvPr>
        </p:nvSpPr>
        <p:spPr>
          <a:xfrm>
            <a:off x="640157" y="2385873"/>
            <a:ext cx="8027987" cy="3179763"/>
          </a:xfrm>
        </p:spPr>
        <p:txBody>
          <a:bodyPr>
            <a:normAutofit/>
          </a:bodyPr>
          <a:lstStyle/>
          <a:p>
            <a:r>
              <a:rPr lang="en-NZ" b="1" dirty="0">
                <a:latin typeface="+mn-lt"/>
              </a:rPr>
              <a:t>Effective and Efficient </a:t>
            </a:r>
            <a:endParaRPr lang="en-NZ" dirty="0">
              <a:latin typeface="+mn-lt"/>
            </a:endParaRPr>
          </a:p>
          <a:p>
            <a:pPr marL="285750" indent="-285750">
              <a:buFont typeface="Arial" panose="020B0604020202020204" pitchFamily="34" charset="0"/>
              <a:buChar char="•"/>
            </a:pPr>
            <a:r>
              <a:rPr lang="en-NZ" sz="1400" dirty="0">
                <a:latin typeface="+mn-lt"/>
              </a:rPr>
              <a:t>The Davis Law Library collection and services will be consolidated within Central Library Services and will therefore not be replicated in the new premises. We will explore possibility of retaining special collection in the Moot Court.</a:t>
            </a:r>
          </a:p>
          <a:p>
            <a:pPr marL="285750" indent="-285750">
              <a:buFont typeface="Arial" panose="020B0604020202020204" pitchFamily="34" charset="0"/>
              <a:buChar char="•"/>
            </a:pPr>
            <a:r>
              <a:rPr lang="en-NZ" sz="1400" dirty="0">
                <a:latin typeface="+mn-lt"/>
              </a:rPr>
              <a:t>A new Moot Court will be provided in the new building</a:t>
            </a:r>
          </a:p>
          <a:p>
            <a:pPr marL="285750" indent="-285750">
              <a:buFont typeface="Arial" panose="020B0604020202020204" pitchFamily="34" charset="0"/>
              <a:buChar char="•"/>
            </a:pPr>
            <a:endParaRPr lang="en-NZ" sz="1400" dirty="0">
              <a:latin typeface="+mn-lt"/>
            </a:endParaRPr>
          </a:p>
          <a:p>
            <a:endParaRPr lang="en-NZ" sz="1800" dirty="0">
              <a:latin typeface="+mn-lt"/>
            </a:endParaRPr>
          </a:p>
          <a:p>
            <a:r>
              <a:rPr lang="en-NZ" b="1" dirty="0">
                <a:latin typeface="+mn-lt"/>
              </a:rPr>
              <a:t>Equitable, Responsible and Adaptable, Student First, Affordable</a:t>
            </a:r>
            <a:endParaRPr lang="en-NZ" dirty="0">
              <a:latin typeface="+mn-lt"/>
            </a:endParaRPr>
          </a:p>
          <a:p>
            <a:pPr marL="285750" indent="-285750">
              <a:buFont typeface="Arial" panose="020B0604020202020204" pitchFamily="34" charset="0"/>
              <a:buChar char="•"/>
            </a:pPr>
            <a:r>
              <a:rPr lang="en-NZ" sz="1400" dirty="0">
                <a:latin typeface="+mn-lt"/>
              </a:rPr>
              <a:t>The design of academic and professional staff office space will reflect new ways of working and recent patterns of office use and occupation.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prstClr val="white"/>
                </a:solidFill>
                <a:effectLst/>
                <a:uLnTx/>
                <a:uFillTx/>
                <a:latin typeface="Calibri"/>
                <a:ea typeface="+mn-ea"/>
                <a:cs typeface="+mn-cs"/>
              </a:rPr>
              <a:t>Supports modern patterns of study for students and collaborative working</a:t>
            </a:r>
          </a:p>
          <a:p>
            <a:pPr marL="285750" indent="-285750">
              <a:buFont typeface="Arial" panose="020B0604020202020204" pitchFamily="34" charset="0"/>
              <a:buChar char="•"/>
            </a:pPr>
            <a:endParaRPr lang="en-NZ" sz="1400" dirty="0">
              <a:latin typeface="+mn-lt"/>
            </a:endParaRPr>
          </a:p>
          <a:p>
            <a:endParaRPr lang="en-NZ" sz="1800" dirty="0"/>
          </a:p>
          <a:p>
            <a:endParaRPr lang="en-NZ" sz="1800" dirty="0"/>
          </a:p>
          <a:p>
            <a:endParaRPr lang="en-NZ" sz="1800" dirty="0"/>
          </a:p>
        </p:txBody>
      </p:sp>
      <p:sp>
        <p:nvSpPr>
          <p:cNvPr id="2" name="Title 1">
            <a:extLst>
              <a:ext uri="{FF2B5EF4-FFF2-40B4-BE49-F238E27FC236}">
                <a16:creationId xmlns:a16="http://schemas.microsoft.com/office/drawing/2014/main" id="{D2AF2A5A-65A4-4751-B3CF-FFE0F607C15E}"/>
              </a:ext>
            </a:extLst>
          </p:cNvPr>
          <p:cNvSpPr>
            <a:spLocks noGrp="1"/>
          </p:cNvSpPr>
          <p:nvPr>
            <p:ph type="title" idx="4294967295"/>
          </p:nvPr>
        </p:nvSpPr>
        <p:spPr>
          <a:xfrm>
            <a:off x="-407459" y="275233"/>
            <a:ext cx="7886700" cy="479425"/>
          </a:xfrm>
        </p:spPr>
        <p:txBody>
          <a:bodyPr>
            <a:noAutofit/>
          </a:bodyPr>
          <a:lstStyle/>
          <a:p>
            <a:r>
              <a:rPr lang="en-NZ" sz="2400" b="1" dirty="0">
                <a:solidFill>
                  <a:schemeClr val="bg1"/>
                </a:solidFill>
                <a:latin typeface="Verdana" panose="020B0604030504040204" pitchFamily="34" charset="0"/>
                <a:ea typeface="Verdana" panose="020B0604030504040204" pitchFamily="34" charset="0"/>
              </a:rPr>
              <a:t>Estate Strategy Design Principles</a:t>
            </a:r>
          </a:p>
        </p:txBody>
      </p:sp>
    </p:spTree>
    <p:extLst>
      <p:ext uri="{BB962C8B-B14F-4D97-AF65-F5344CB8AC3E}">
        <p14:creationId xmlns:p14="http://schemas.microsoft.com/office/powerpoint/2010/main" val="638346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33A2D8D7-F08F-A58B-61E8-494D7455D40C}"/>
              </a:ext>
            </a:extLst>
          </p:cNvPr>
          <p:cNvPicPr>
            <a:picLocks noChangeAspect="1"/>
          </p:cNvPicPr>
          <p:nvPr/>
        </p:nvPicPr>
        <p:blipFill>
          <a:blip r:embed="rId3"/>
          <a:stretch>
            <a:fillRect/>
          </a:stretch>
        </p:blipFill>
        <p:spPr>
          <a:xfrm>
            <a:off x="3803408" y="565381"/>
            <a:ext cx="3422578" cy="2244049"/>
          </a:xfrm>
          <a:prstGeom prst="rect">
            <a:avLst/>
          </a:prstGeom>
        </p:spPr>
      </p:pic>
      <p:sp>
        <p:nvSpPr>
          <p:cNvPr id="2" name="Title 1">
            <a:extLst>
              <a:ext uri="{FF2B5EF4-FFF2-40B4-BE49-F238E27FC236}">
                <a16:creationId xmlns:a16="http://schemas.microsoft.com/office/drawing/2014/main" id="{A462F9A4-24C7-4F65-9975-1AD1C39CCAB3}"/>
              </a:ext>
            </a:extLst>
          </p:cNvPr>
          <p:cNvSpPr>
            <a:spLocks noGrp="1"/>
          </p:cNvSpPr>
          <p:nvPr>
            <p:ph type="title"/>
          </p:nvPr>
        </p:nvSpPr>
        <p:spPr>
          <a:xfrm>
            <a:off x="211997" y="-278758"/>
            <a:ext cx="7565417" cy="1218390"/>
          </a:xfrm>
        </p:spPr>
        <p:txBody>
          <a:bodyPr vert="horz" lIns="68580" tIns="34290" rIns="68580" bIns="34290" rtlCol="0" anchor="ctr">
            <a:noAutofit/>
          </a:bodyPr>
          <a:lstStyle/>
          <a:p>
            <a:pPr algn="l"/>
            <a:r>
              <a:rPr lang="en-US" b="1" dirty="0">
                <a:solidFill>
                  <a:schemeClr val="bg1"/>
                </a:solidFill>
                <a:latin typeface="Verdana" panose="020B0604030504040204" pitchFamily="34" charset="0"/>
                <a:ea typeface="Verdana" panose="020B0604030504040204" pitchFamily="34" charset="0"/>
              </a:rPr>
              <a:t>B230 – Moot Court (Monash as example)</a:t>
            </a:r>
          </a:p>
        </p:txBody>
      </p:sp>
      <p:pic>
        <p:nvPicPr>
          <p:cNvPr id="3" name="Picture 2">
            <a:extLst>
              <a:ext uri="{FF2B5EF4-FFF2-40B4-BE49-F238E27FC236}">
                <a16:creationId xmlns:a16="http://schemas.microsoft.com/office/drawing/2014/main" id="{ABB08FB1-F792-8E25-433E-B73366A3053E}"/>
              </a:ext>
            </a:extLst>
          </p:cNvPr>
          <p:cNvPicPr>
            <a:picLocks noChangeAspect="1"/>
          </p:cNvPicPr>
          <p:nvPr/>
        </p:nvPicPr>
        <p:blipFill>
          <a:blip r:embed="rId4"/>
          <a:stretch>
            <a:fillRect/>
          </a:stretch>
        </p:blipFill>
        <p:spPr>
          <a:xfrm>
            <a:off x="305726" y="2918299"/>
            <a:ext cx="8532548" cy="3782762"/>
          </a:xfrm>
          <a:prstGeom prst="rect">
            <a:avLst/>
          </a:prstGeom>
        </p:spPr>
      </p:pic>
      <p:pic>
        <p:nvPicPr>
          <p:cNvPr id="6" name="Picture 5">
            <a:extLst>
              <a:ext uri="{FF2B5EF4-FFF2-40B4-BE49-F238E27FC236}">
                <a16:creationId xmlns:a16="http://schemas.microsoft.com/office/drawing/2014/main" id="{5C4B0DB9-DF64-6CF6-0D48-E739C655E9B8}"/>
              </a:ext>
            </a:extLst>
          </p:cNvPr>
          <p:cNvPicPr>
            <a:picLocks noChangeAspect="1"/>
          </p:cNvPicPr>
          <p:nvPr/>
        </p:nvPicPr>
        <p:blipFill>
          <a:blip r:embed="rId5"/>
          <a:stretch>
            <a:fillRect/>
          </a:stretch>
        </p:blipFill>
        <p:spPr>
          <a:xfrm>
            <a:off x="305726" y="565382"/>
            <a:ext cx="3394225" cy="2244049"/>
          </a:xfrm>
          <a:prstGeom prst="rect">
            <a:avLst/>
          </a:prstGeom>
        </p:spPr>
      </p:pic>
      <p:pic>
        <p:nvPicPr>
          <p:cNvPr id="8" name="Picture 7">
            <a:extLst>
              <a:ext uri="{FF2B5EF4-FFF2-40B4-BE49-F238E27FC236}">
                <a16:creationId xmlns:a16="http://schemas.microsoft.com/office/drawing/2014/main" id="{B68067A9-3663-D6C1-2A8F-980C1F568C29}"/>
              </a:ext>
            </a:extLst>
          </p:cNvPr>
          <p:cNvPicPr>
            <a:picLocks noChangeAspect="1"/>
          </p:cNvPicPr>
          <p:nvPr/>
        </p:nvPicPr>
        <p:blipFill>
          <a:blip r:embed="rId6"/>
          <a:stretch>
            <a:fillRect/>
          </a:stretch>
        </p:blipFill>
        <p:spPr>
          <a:xfrm>
            <a:off x="7329443" y="1699526"/>
            <a:ext cx="1508831" cy="1109904"/>
          </a:xfrm>
          <a:prstGeom prst="rect">
            <a:avLst/>
          </a:prstGeom>
        </p:spPr>
      </p:pic>
    </p:spTree>
    <p:extLst>
      <p:ext uri="{BB962C8B-B14F-4D97-AF65-F5344CB8AC3E}">
        <p14:creationId xmlns:p14="http://schemas.microsoft.com/office/powerpoint/2010/main" val="550596156"/>
      </p:ext>
    </p:extLst>
  </p:cSld>
  <p:clrMapOvr>
    <a:masterClrMapping/>
  </p:clrMapOvr>
</p:sld>
</file>

<file path=ppt/theme/theme1.xml><?xml version="1.0" encoding="utf-8"?>
<a:theme xmlns:a="http://schemas.openxmlformats.org/drawingml/2006/main" name="SN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a:lstStyle>
        <a:defPPr>
          <a:defRPr sz="3600" dirty="0" smtClean="0"/>
        </a:defPPr>
      </a:lstStyle>
    </a:tx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a:lstStyle>
        <a:defPPr>
          <a:defRPr sz="3600" dirty="0" smtClean="0"/>
        </a:defPPr>
      </a:lstStyle>
    </a:txDef>
  </a:objectDefaults>
  <a:extraClrSchemeLst/>
</a:theme>
</file>

<file path=ppt/theme/theme3.xml><?xml version="1.0" encoding="utf-8"?>
<a:theme xmlns:a="http://schemas.openxmlformats.org/drawingml/2006/main" name="1_SN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a:lstStyle>
        <a:defPPr>
          <a:defRPr sz="3600" dirty="0" smtClean="0"/>
        </a:defPPr>
      </a:lst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haredContentType xmlns="Microsoft.SharePoint.Taxonomy.ContentTypeSync" SourceId="c5e9cd7a-283a-407b-9b45-84d2c2056e08" ContentTypeId="0x0101" PreviousValue="false"/>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23C899F48D76C4EB1AD38E26B6A9857" ma:contentTypeVersion="8" ma:contentTypeDescription="Create a new document." ma:contentTypeScope="" ma:versionID="38ebe915eb5481f7b26e7071d24db0ef">
  <xsd:schema xmlns:xsd="http://www.w3.org/2001/XMLSchema" xmlns:xs="http://www.w3.org/2001/XMLSchema" xmlns:p="http://schemas.microsoft.com/office/2006/metadata/properties" xmlns:ns2="ecf1ad91-168e-41cb-8d35-d57f36389fb1" xmlns:ns3="afd79882-16f7-4321-82a3-fd5cb7d78288" targetNamespace="http://schemas.microsoft.com/office/2006/metadata/properties" ma:root="true" ma:fieldsID="f9ab13d0b62d767ed260f2b23e36c3b9" ns2:_="" ns3:_="">
    <xsd:import namespace="ecf1ad91-168e-41cb-8d35-d57f36389fb1"/>
    <xsd:import namespace="afd79882-16f7-4321-82a3-fd5cb7d78288"/>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cf1ad91-168e-41cb-8d35-d57f36389fb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fd79882-16f7-4321-82a3-fd5cb7d78288"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1817C08-08D7-4CEC-81B2-B2208F10EC99}">
  <ds:schemaRefs>
    <ds:schemaRef ds:uri="Microsoft.SharePoint.Taxonomy.ContentTypeSync"/>
  </ds:schemaRefs>
</ds:datastoreItem>
</file>

<file path=customXml/itemProps2.xml><?xml version="1.0" encoding="utf-8"?>
<ds:datastoreItem xmlns:ds="http://schemas.openxmlformats.org/officeDocument/2006/customXml" ds:itemID="{0862281E-9B69-403D-B6CB-9925216DA216}">
  <ds:schemaRefs>
    <ds:schemaRef ds:uri="http://schemas.microsoft.com/office/2006/documentManagement/types"/>
    <ds:schemaRef ds:uri="http://purl.org/dc/terms/"/>
    <ds:schemaRef ds:uri="http://schemas.microsoft.com/office/2006/metadata/properties"/>
    <ds:schemaRef ds:uri="http://purl.org/dc/dcmitype/"/>
    <ds:schemaRef ds:uri="http://schemas.openxmlformats.org/package/2006/metadata/core-properties"/>
    <ds:schemaRef ds:uri="http://purl.org/dc/elements/1.1/"/>
    <ds:schemaRef ds:uri="ecf1ad91-168e-41cb-8d35-d57f36389fb1"/>
    <ds:schemaRef ds:uri="http://schemas.microsoft.com/office/infopath/2007/PartnerControls"/>
    <ds:schemaRef ds:uri="afd79882-16f7-4321-82a3-fd5cb7d78288"/>
    <ds:schemaRef ds:uri="http://www.w3.org/XML/1998/namespace"/>
  </ds:schemaRefs>
</ds:datastoreItem>
</file>

<file path=customXml/itemProps3.xml><?xml version="1.0" encoding="utf-8"?>
<ds:datastoreItem xmlns:ds="http://schemas.openxmlformats.org/officeDocument/2006/customXml" ds:itemID="{9D760FDC-C0A4-412A-8B5D-8D9AABDB85A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cf1ad91-168e-41cb-8d35-d57f36389fb1"/>
    <ds:schemaRef ds:uri="afd79882-16f7-4321-82a3-fd5cb7d7828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F2E53E38-5AFD-410E-9BA2-CC72FB18BF85}">
  <ds:schemaRefs>
    <ds:schemaRef ds:uri="http://schemas.microsoft.com/sharepoint/v3/contenttype/forms"/>
  </ds:schemaRefs>
</ds:datastoreItem>
</file>

<file path=docMetadata/LabelInfo.xml><?xml version="1.0" encoding="utf-8"?>
<clbl:labelList xmlns:clbl="http://schemas.microsoft.com/office/2020/mipLabelMetadata">
  <clbl:label id="{d1b36e95-0d50-42e9-958f-b63fa906beaa}" enabled="0" method="" siteId="{d1b36e95-0d50-42e9-958f-b63fa906beaa}" removed="1"/>
</clbl:labelList>
</file>

<file path=docProps/app.xml><?xml version="1.0" encoding="utf-8"?>
<Properties xmlns="http://schemas.openxmlformats.org/officeDocument/2006/extended-properties" xmlns:vt="http://schemas.openxmlformats.org/officeDocument/2006/docPropsVTypes">
  <TotalTime>9562</TotalTime>
  <Words>2954</Words>
  <Application>Microsoft Office PowerPoint</Application>
  <PresentationFormat>On-screen Show (4:3)</PresentationFormat>
  <Paragraphs>398</Paragraphs>
  <Slides>25</Slides>
  <Notes>25</Notes>
  <HiddenSlides>0</HiddenSlides>
  <MMClips>0</MMClips>
  <ScaleCrop>false</ScaleCrop>
  <HeadingPairs>
    <vt:vector size="6" baseType="variant">
      <vt:variant>
        <vt:lpstr>Fonts Used</vt:lpstr>
      </vt:variant>
      <vt:variant>
        <vt:i4>14</vt:i4>
      </vt:variant>
      <vt:variant>
        <vt:lpstr>Theme</vt:lpstr>
      </vt:variant>
      <vt:variant>
        <vt:i4>3</vt:i4>
      </vt:variant>
      <vt:variant>
        <vt:lpstr>Slide Titles</vt:lpstr>
      </vt:variant>
      <vt:variant>
        <vt:i4>25</vt:i4>
      </vt:variant>
    </vt:vector>
  </HeadingPairs>
  <TitlesOfParts>
    <vt:vector size="42" baseType="lpstr">
      <vt:lpstr>Abadi Extra Light</vt:lpstr>
      <vt:lpstr>Arial</vt:lpstr>
      <vt:lpstr>Arial Nova Cond Light</vt:lpstr>
      <vt:lpstr>Arial Nova Light</vt:lpstr>
      <vt:lpstr>Arial Rounded MT Bold</vt:lpstr>
      <vt:lpstr>Arial,Sans-Serif</vt:lpstr>
      <vt:lpstr>Calibri</vt:lpstr>
      <vt:lpstr>Circular Std Black</vt:lpstr>
      <vt:lpstr>Circular Std Bold</vt:lpstr>
      <vt:lpstr>Circular Std Medium</vt:lpstr>
      <vt:lpstr>Georgia</vt:lpstr>
      <vt:lpstr>Impact</vt:lpstr>
      <vt:lpstr>Verdana</vt:lpstr>
      <vt:lpstr>Wingdings</vt:lpstr>
      <vt:lpstr>SN Master</vt:lpstr>
      <vt:lpstr>Custom Design</vt:lpstr>
      <vt:lpstr>1_SN Master</vt:lpstr>
      <vt:lpstr>PowerPoint Presentation</vt:lpstr>
      <vt:lpstr>Faculty of Law – to move to central City Campus by end of 2029</vt:lpstr>
      <vt:lpstr>B230 Law and Performing Arts Project Site Location</vt:lpstr>
      <vt:lpstr>PowerPoint Presentation</vt:lpstr>
      <vt:lpstr>PowerPoint Presentation</vt:lpstr>
      <vt:lpstr>Estate Strategy Design Principles</vt:lpstr>
      <vt:lpstr>Estate Strategy Design Principles</vt:lpstr>
      <vt:lpstr>Estate Strategy Design Principles</vt:lpstr>
      <vt:lpstr>B230 – Moot Court (Monash as example)</vt:lpstr>
      <vt:lpstr>PowerPoint Presentation</vt:lpstr>
      <vt:lpstr>PowerPoint Presentation</vt:lpstr>
      <vt:lpstr>PowerPoint Presentation</vt:lpstr>
      <vt:lpstr>B230 Law and Performing Arts  Concept Design and Development</vt:lpstr>
      <vt:lpstr>B230 Law and Performing Arts  Concept Design and Development</vt:lpstr>
      <vt:lpstr>B230 Law and Performing Arts  Concept Design and Development</vt:lpstr>
      <vt:lpstr>B230 Law and Performing Arts  Concept Design and Development</vt:lpstr>
      <vt:lpstr>B230 Law and Performing Arts Concept Design and Development</vt:lpstr>
      <vt:lpstr>B230 Law and Performing Arts  Concept Design and Development</vt:lpstr>
      <vt:lpstr>B230 Law and Performing Arts  Concept Design and Development</vt:lpstr>
      <vt:lpstr>B230 Law and Performing Arts  Concept Design and Development</vt:lpstr>
      <vt:lpstr>B230 Law and Performing Arts  Concept Design and Development</vt:lpstr>
      <vt:lpstr>B230 Law and Performing Arts  Concept Design and Development</vt:lpstr>
      <vt:lpstr>B230 Law and Performing Arts  Concept Design and Development</vt:lpstr>
      <vt:lpstr>B230 Law and Performing Arts  Concept Design and Development</vt:lpstr>
      <vt:lpstr>Questions, comments, suggestions…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Marilyn Wales</dc:creator>
  <cp:lastModifiedBy>Sue Osorio</cp:lastModifiedBy>
  <cp:revision>106</cp:revision>
  <cp:lastPrinted>2023-11-05T21:19:49Z</cp:lastPrinted>
  <dcterms:created xsi:type="dcterms:W3CDTF">2020-12-13T22:48:45Z</dcterms:created>
  <dcterms:modified xsi:type="dcterms:W3CDTF">2024-06-25T02:19:19Z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0x010100123C899F48D76C4EB1AD38E26B6A9857</vt:lpwstr>
  </property>
</Properties>
</file>